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60"/>
  </p:notesMasterIdLst>
  <p:sldIdLst>
    <p:sldId id="306" r:id="rId5"/>
    <p:sldId id="388" r:id="rId6"/>
    <p:sldId id="389" r:id="rId7"/>
    <p:sldId id="390" r:id="rId8"/>
    <p:sldId id="392" r:id="rId9"/>
    <p:sldId id="393" r:id="rId10"/>
    <p:sldId id="394" r:id="rId11"/>
    <p:sldId id="395" r:id="rId12"/>
    <p:sldId id="397" r:id="rId13"/>
    <p:sldId id="399" r:id="rId14"/>
    <p:sldId id="400" r:id="rId15"/>
    <p:sldId id="307" r:id="rId16"/>
    <p:sldId id="312" r:id="rId17"/>
    <p:sldId id="308" r:id="rId18"/>
    <p:sldId id="316" r:id="rId19"/>
    <p:sldId id="367" r:id="rId20"/>
    <p:sldId id="317" r:id="rId21"/>
    <p:sldId id="324" r:id="rId22"/>
    <p:sldId id="368" r:id="rId23"/>
    <p:sldId id="325" r:id="rId24"/>
    <p:sldId id="314" r:id="rId25"/>
    <p:sldId id="346" r:id="rId26"/>
    <p:sldId id="349" r:id="rId27"/>
    <p:sldId id="352" r:id="rId28"/>
    <p:sldId id="350" r:id="rId29"/>
    <p:sldId id="355" r:id="rId30"/>
    <p:sldId id="351" r:id="rId31"/>
    <p:sldId id="356" r:id="rId32"/>
    <p:sldId id="359" r:id="rId33"/>
    <p:sldId id="358" r:id="rId34"/>
    <p:sldId id="379" r:id="rId35"/>
    <p:sldId id="382" r:id="rId36"/>
    <p:sldId id="353" r:id="rId37"/>
    <p:sldId id="380" r:id="rId38"/>
    <p:sldId id="383" r:id="rId39"/>
    <p:sldId id="385" r:id="rId40"/>
    <p:sldId id="334" r:id="rId41"/>
    <p:sldId id="343" r:id="rId42"/>
    <p:sldId id="396" r:id="rId43"/>
    <p:sldId id="373" r:id="rId44"/>
    <p:sldId id="386" r:id="rId45"/>
    <p:sldId id="336" r:id="rId46"/>
    <p:sldId id="375" r:id="rId47"/>
    <p:sldId id="360" r:id="rId48"/>
    <p:sldId id="361" r:id="rId49"/>
    <p:sldId id="404" r:id="rId50"/>
    <p:sldId id="365" r:id="rId51"/>
    <p:sldId id="366" r:id="rId52"/>
    <p:sldId id="364" r:id="rId53"/>
    <p:sldId id="369" r:id="rId54"/>
    <p:sldId id="377" r:id="rId55"/>
    <p:sldId id="286" r:id="rId56"/>
    <p:sldId id="374" r:id="rId57"/>
    <p:sldId id="376" r:id="rId58"/>
    <p:sldId id="387" r:id="rId59"/>
  </p:sldIdLst>
  <p:sldSz cx="9144000" cy="5143500" type="screen16x9"/>
  <p:notesSz cx="6858000" cy="9144000"/>
  <p:embeddedFontLst>
    <p:embeddedFont>
      <p:font typeface="Cambria Math" panose="02040503050406030204" pitchFamily="18" charset="0"/>
      <p:regular r:id="rId61"/>
    </p:embeddedFont>
    <p:embeddedFont>
      <p:font typeface="Karla" panose="020B0604020202020204" charset="0"/>
      <p:regular r:id="rId62"/>
      <p:bold r:id="rId63"/>
      <p:italic r:id="rId64"/>
      <p:boldItalic r:id="rId65"/>
    </p:embeddedFont>
    <p:embeddedFont>
      <p:font typeface="Work Sans" panose="020B0604020202020204" charset="0"/>
      <p:regular r:id="rId66"/>
      <p:bold r:id="rId67"/>
      <p:italic r:id="rId68"/>
      <p:boldItalic r:id="rId69"/>
    </p:embeddedFont>
    <p:embeddedFont>
      <p:font typeface="Work Sans Regular"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guide id="2" pos="454">
          <p15:clr>
            <a:srgbClr val="9AA0A6"/>
          </p15:clr>
        </p15:guide>
        <p15:guide id="3" pos="5305">
          <p15:clr>
            <a:srgbClr val="9AA0A6"/>
          </p15:clr>
        </p15:guide>
        <p15:guide id="4" orient="horz" pos="374">
          <p15:clr>
            <a:srgbClr val="9AA0A6"/>
          </p15:clr>
        </p15:guide>
        <p15:guide id="5" orient="horz" pos="2869">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G HAN KANG#" initials="#HK" lastIdx="1" clrIdx="0">
    <p:extLst>
      <p:ext uri="{19B8F6BF-5375-455C-9EA6-DF929625EA0E}">
        <p15:presenceInfo xmlns:p15="http://schemas.microsoft.com/office/powerpoint/2012/main" userId="S::TANG0466@e.ntu.edu.sg::99b25106-519d-41cd-b7c6-3389964698b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94A"/>
    <a:srgbClr val="D4AD5E"/>
    <a:srgbClr val="C79127"/>
    <a:srgbClr val="E9826A"/>
    <a:srgbClr val="202231"/>
    <a:srgbClr val="977C4A"/>
    <a:srgbClr val="FFFFFF"/>
    <a:srgbClr val="5EB59B"/>
    <a:srgbClr val="7D83AA"/>
    <a:srgbClr val="2328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564C8-B387-C0C9-F351-599111EBC5B2}" v="142" dt="2021-04-22T19:11:18.765"/>
    <p1510:client id="{32F6F7E7-9FAE-41C1-8F52-BC8B88CD0675}" v="8980" dt="2021-04-23T13:29:32.730"/>
    <p1510:client id="{38271ED1-12AC-45A5-80F7-44B9B7886401}" v="8759" dt="2021-04-23T13:40:23.170"/>
    <p1510:client id="{D453DCF5-A105-4D7B-8401-0A20B8D292D0}" v="6902" dt="2021-04-23T14:10:45.501"/>
    <p1510:client id="{DC9C10B3-1E3A-4EB1-8821-7029E0057597}" v="1692" dt="2021-04-22T19:12:54.904"/>
  </p1510:revLst>
</p1510:revInfo>
</file>

<file path=ppt/tableStyles.xml><?xml version="1.0" encoding="utf-8"?>
<a:tblStyleLst xmlns:a="http://schemas.openxmlformats.org/drawingml/2006/main" def="{BBAB3037-BD56-4219-8E18-05288113E1C9}">
  <a:tblStyle styleId="{BBAB3037-BD56-4219-8E18-05288113E1C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8DCCB00-31E9-4812-AFFF-0CC0251ABDC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guide pos="2880"/>
        <p:guide pos="454"/>
        <p:guide pos="5305"/>
        <p:guide orient="horz" pos="374"/>
        <p:guide orient="horz" pos="286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6.fntdata"/><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27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da06bde0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6da06bde0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760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6dc199a121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6dc199a121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When studying the data set, we realised that the award column was not suitable for usage. We created a new column, Nominated/Received Awards. If a movie had non null inputs in the award columns, we marked them as True in the new column, otherwise they are marked as false.</a:t>
            </a:r>
            <a:endParaRPr/>
          </a:p>
        </p:txBody>
      </p:sp>
    </p:spTree>
    <p:extLst>
      <p:ext uri="{BB962C8B-B14F-4D97-AF65-F5344CB8AC3E}">
        <p14:creationId xmlns:p14="http://schemas.microsoft.com/office/powerpoint/2010/main" val="694540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When we talk about the success of a movie, we might consider whether or not the movie has been nominated for or received an award.  Some of the more well known awards are: the EMMYS, Golden Globe and the Academy Awards. By utilising machine learning models, we want to find the significance of each numeric variables in predicting whether a movie was awarded.</a:t>
            </a:r>
            <a:endParaRPr/>
          </a:p>
        </p:txBody>
      </p:sp>
    </p:spTree>
    <p:extLst>
      <p:ext uri="{BB962C8B-B14F-4D97-AF65-F5344CB8AC3E}">
        <p14:creationId xmlns:p14="http://schemas.microsoft.com/office/powerpoint/2010/main" val="2152800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6dc199a121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6dc199a121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When studying the data set, we realised that the award column was not suitable for usage. We created a new column, Nominated/Received Awards. If a movie had non null inputs in the award columns, we marked them as True in the new column, otherwise they are marked as false.</a:t>
            </a:r>
            <a:endParaRPr/>
          </a:p>
        </p:txBody>
      </p:sp>
    </p:spTree>
    <p:extLst>
      <p:ext uri="{BB962C8B-B14F-4D97-AF65-F5344CB8AC3E}">
        <p14:creationId xmlns:p14="http://schemas.microsoft.com/office/powerpoint/2010/main" val="170757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6da06bde0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6da06bde0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Now that we have our response variable settled. We need to choose suitable predictor variables. For this segment, we chose the following numerical variables as our predictor. Popularity, budget, runtime, box office, vote average, vote count, </a:t>
            </a:r>
            <a:r>
              <a:rPr lang="en-SG" err="1"/>
              <a:t>imdb</a:t>
            </a:r>
            <a:r>
              <a:rPr lang="en-SG"/>
              <a:t> ratings, </a:t>
            </a:r>
            <a:r>
              <a:rPr lang="en-SG" err="1"/>
              <a:t>imdb</a:t>
            </a:r>
            <a:r>
              <a:rPr lang="en-SG"/>
              <a:t> votes.</a:t>
            </a:r>
            <a:endParaRPr/>
          </a:p>
        </p:txBody>
      </p:sp>
    </p:spTree>
    <p:extLst>
      <p:ext uri="{BB962C8B-B14F-4D97-AF65-F5344CB8AC3E}">
        <p14:creationId xmlns:p14="http://schemas.microsoft.com/office/powerpoint/2010/main" val="3471035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To ensure that the previous results were nota fluke, we decided to use the random forest classifier. Random forest is an ensemble tool which takes a subset of response and predictors to build multiple decision tress. Which are then combine together to get a more accurate and stable prediction.</a:t>
            </a:r>
          </a:p>
          <a:p>
            <a:pPr marL="0" lvl="0" indent="0" algn="l" rtl="0">
              <a:spcBef>
                <a:spcPts val="0"/>
              </a:spcBef>
              <a:spcAft>
                <a:spcPts val="0"/>
              </a:spcAft>
              <a:buNone/>
            </a:pPr>
            <a:endParaRPr/>
          </a:p>
        </p:txBody>
      </p:sp>
    </p:spTree>
    <p:extLst>
      <p:ext uri="{BB962C8B-B14F-4D97-AF65-F5344CB8AC3E}">
        <p14:creationId xmlns:p14="http://schemas.microsoft.com/office/powerpoint/2010/main" val="443734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6da06bde0e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6da06bde0e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442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c199a12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c199a12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Even though the classification accuracy remained high, the false positive rate of our model is 1, which is very undesirable for a classification model. We observe this because of the huge imbalance in our data set. The majority class, awarded movies, heavily influence our classification model, at the cost of ignoring the minority class. Next, I will be sharing a few methods we tried, to handle the imbalanced data.</a:t>
            </a:r>
            <a:endParaRPr/>
          </a:p>
        </p:txBody>
      </p:sp>
    </p:spTree>
    <p:extLst>
      <p:ext uri="{BB962C8B-B14F-4D97-AF65-F5344CB8AC3E}">
        <p14:creationId xmlns:p14="http://schemas.microsoft.com/office/powerpoint/2010/main" val="627995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Instead of random over sampling, we considered Synthetic Minority Over-sampling Technique. Also known as Smote. This method generates synthetic minority data, using the K-nearest neighbours of minority instances.</a:t>
            </a:r>
          </a:p>
          <a:p>
            <a:pPr marL="0" lvl="0" indent="0" algn="l" rtl="0">
              <a:spcBef>
                <a:spcPts val="0"/>
              </a:spcBef>
              <a:spcAft>
                <a:spcPts val="0"/>
              </a:spcAft>
              <a:buNone/>
            </a:pPr>
            <a:endParaRPr/>
          </a:p>
        </p:txBody>
      </p:sp>
    </p:spTree>
    <p:extLst>
      <p:ext uri="{BB962C8B-B14F-4D97-AF65-F5344CB8AC3E}">
        <p14:creationId xmlns:p14="http://schemas.microsoft.com/office/powerpoint/2010/main" val="2471405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6da06bde0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6da06bde0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Now that we have our response variable settled. We need to choose suitable predictor variables. For this segment, we chose the following numerical variables as our predictor. Popularity, budget, runtime, box office, vote average, vote count, </a:t>
            </a:r>
            <a:r>
              <a:rPr lang="en-SG" err="1"/>
              <a:t>imdb</a:t>
            </a:r>
            <a:r>
              <a:rPr lang="en-SG"/>
              <a:t> ratings, </a:t>
            </a:r>
            <a:r>
              <a:rPr lang="en-SG" err="1"/>
              <a:t>imdb</a:t>
            </a:r>
            <a:r>
              <a:rPr lang="en-SG"/>
              <a:t> votes.</a:t>
            </a:r>
            <a:endParaRPr/>
          </a:p>
        </p:txBody>
      </p:sp>
    </p:spTree>
    <p:extLst>
      <p:ext uri="{BB962C8B-B14F-4D97-AF65-F5344CB8AC3E}">
        <p14:creationId xmlns:p14="http://schemas.microsoft.com/office/powerpoint/2010/main" val="328073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bf369cf9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bf369cf99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85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c199a12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c199a12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The classification accuracy for both the training and test data set improved. Hence, we will be using this model to conclude. the feature importance of our predictor variable.</a:t>
            </a:r>
            <a:endParaRPr/>
          </a:p>
        </p:txBody>
      </p:sp>
    </p:spTree>
    <p:extLst>
      <p:ext uri="{BB962C8B-B14F-4D97-AF65-F5344CB8AC3E}">
        <p14:creationId xmlns:p14="http://schemas.microsoft.com/office/powerpoint/2010/main" val="443268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636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6da06bde0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6da06bde0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Now that we have our response variable settled. We need to choose suitable predictor variables. For this segment, we chose the following numerical variables as our predictor. Popularity, budget, runtime, box office, vote average, vote count, </a:t>
            </a:r>
            <a:r>
              <a:rPr lang="en-SG" err="1"/>
              <a:t>imdb</a:t>
            </a:r>
            <a:r>
              <a:rPr lang="en-SG"/>
              <a:t> ratings, </a:t>
            </a:r>
            <a:r>
              <a:rPr lang="en-SG" err="1"/>
              <a:t>imdb</a:t>
            </a:r>
            <a:r>
              <a:rPr lang="en-SG"/>
              <a:t> votes.</a:t>
            </a:r>
            <a:endParaRPr/>
          </a:p>
        </p:txBody>
      </p:sp>
    </p:spTree>
    <p:extLst>
      <p:ext uri="{BB962C8B-B14F-4D97-AF65-F5344CB8AC3E}">
        <p14:creationId xmlns:p14="http://schemas.microsoft.com/office/powerpoint/2010/main" val="27643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301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897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277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1660671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6da06bde0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6da06bde0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Now that we have our response variable settled. We need to choose suitable predictor variables. For this segment, we chose the following numerical variables as our predictor. Popularity, budget, runtime, box office, vote average, vote count, </a:t>
            </a:r>
            <a:r>
              <a:rPr lang="en-SG" err="1"/>
              <a:t>imdb</a:t>
            </a:r>
            <a:r>
              <a:rPr lang="en-SG"/>
              <a:t> ratings, </a:t>
            </a:r>
            <a:r>
              <a:rPr lang="en-SG" err="1"/>
              <a:t>imdb</a:t>
            </a:r>
            <a:r>
              <a:rPr lang="en-SG"/>
              <a:t> votes.</a:t>
            </a:r>
            <a:endParaRPr/>
          </a:p>
        </p:txBody>
      </p:sp>
    </p:spTree>
    <p:extLst>
      <p:ext uri="{BB962C8B-B14F-4D97-AF65-F5344CB8AC3E}">
        <p14:creationId xmlns:p14="http://schemas.microsoft.com/office/powerpoint/2010/main" val="4197239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6da06bde0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6da06bde0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Now that we have our response variable settled. We need to choose suitable predictor variables. For this segment, we chose the following numerical variables as our predictor. Popularity, budget, runtime, box office, vote average, vote count, </a:t>
            </a:r>
            <a:r>
              <a:rPr lang="en-SG" err="1"/>
              <a:t>imdb</a:t>
            </a:r>
            <a:r>
              <a:rPr lang="en-SG"/>
              <a:t> ratings, </a:t>
            </a:r>
            <a:r>
              <a:rPr lang="en-SG" err="1"/>
              <a:t>imdb</a:t>
            </a:r>
            <a:r>
              <a:rPr lang="en-SG"/>
              <a:t> votes.</a:t>
            </a:r>
            <a:endParaRPr/>
          </a:p>
        </p:txBody>
      </p:sp>
    </p:spTree>
    <p:extLst>
      <p:ext uri="{BB962C8B-B14F-4D97-AF65-F5344CB8AC3E}">
        <p14:creationId xmlns:p14="http://schemas.microsoft.com/office/powerpoint/2010/main" val="2931521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51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6da06bde0e_1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6da06bde0e_1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622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6da06bde0e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6da06bde0e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031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6da06bde0e_1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6da06bde0e_1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a:t>Cluster to find out potential clusters that might show SUCCESS of Movie using ‘overview’</a:t>
            </a:r>
          </a:p>
          <a:p>
            <a:pPr marL="0" lvl="0" indent="0" algn="l" rtl="0">
              <a:spcBef>
                <a:spcPts val="0"/>
              </a:spcBef>
              <a:spcAft>
                <a:spcPts val="0"/>
              </a:spcAft>
              <a:buNone/>
            </a:pPr>
            <a:r>
              <a:rPr lang="en-SG"/>
              <a:t>Cluster using indicators of successful movies such as Box office and Nominated or Awarded and then analysing the overview using NLTK</a:t>
            </a:r>
          </a:p>
          <a:p>
            <a:pPr marL="0" lvl="0" indent="0" algn="l" rtl="0">
              <a:spcBef>
                <a:spcPts val="0"/>
              </a:spcBef>
              <a:spcAft>
                <a:spcPts val="0"/>
              </a:spcAft>
              <a:buNone/>
            </a:pPr>
            <a:endParaRPr/>
          </a:p>
        </p:txBody>
      </p:sp>
    </p:spTree>
    <p:extLst>
      <p:ext uri="{BB962C8B-B14F-4D97-AF65-F5344CB8AC3E}">
        <p14:creationId xmlns:p14="http://schemas.microsoft.com/office/powerpoint/2010/main" val="1909708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6dc199a121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6dc199a121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When studying the data set, we realised that the award column was not suitable for usage. We created a new column, Nominated/Received Awards. If a movie had non null inputs in the award columns, we marked them as True in the new column, otherwise they are marked as false.</a:t>
            </a:r>
          </a:p>
          <a:p>
            <a:pPr algn="l"/>
            <a:r>
              <a:rPr lang="en-US" b="1" i="0">
                <a:solidFill>
                  <a:srgbClr val="000000"/>
                </a:solidFill>
                <a:effectLst/>
                <a:latin typeface="Helvetica Neue"/>
              </a:rPr>
              <a:t>Introducing 2 concepts: Stemming and </a:t>
            </a:r>
            <a:r>
              <a:rPr lang="en-US" b="1" i="0" err="1">
                <a:solidFill>
                  <a:srgbClr val="000000"/>
                </a:solidFill>
                <a:effectLst/>
                <a:latin typeface="Helvetica Neue"/>
              </a:rPr>
              <a:t>Tokenisation</a:t>
            </a:r>
            <a:endParaRPr lang="en-US" b="1" i="0">
              <a:solidFill>
                <a:srgbClr val="000000"/>
              </a:solidFill>
              <a:effectLst/>
              <a:latin typeface="Helvetica Neue"/>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a:solidFill>
                  <a:srgbClr val="000000"/>
                </a:solidFill>
                <a:effectLst/>
                <a:latin typeface="Helvetica Neue"/>
              </a:rPr>
              <a:t>in essence, it helps to reduce the word input into the root word AND breaks down the sentences and words for storing</a:t>
            </a:r>
            <a:r>
              <a:rPr lang="en-US" b="1" i="0" u="none" strike="noStrike">
                <a:solidFill>
                  <a:srgbClr val="296EAA"/>
                </a:solidFill>
                <a:effectLst/>
                <a:latin typeface="Helvetica Neue"/>
              </a:rPr>
              <a:t> </a:t>
            </a:r>
          </a:p>
          <a:p>
            <a:pPr marL="0" lvl="0" indent="0" algn="l" rtl="0">
              <a:spcBef>
                <a:spcPts val="0"/>
              </a:spcBef>
              <a:spcAft>
                <a:spcPts val="0"/>
              </a:spcAft>
              <a:buNone/>
            </a:pPr>
            <a:endParaRPr/>
          </a:p>
        </p:txBody>
      </p:sp>
    </p:spTree>
    <p:extLst>
      <p:ext uri="{BB962C8B-B14F-4D97-AF65-F5344CB8AC3E}">
        <p14:creationId xmlns:p14="http://schemas.microsoft.com/office/powerpoint/2010/main" val="3548681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6dc199a121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6dc199a121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a:solidFill>
                  <a:srgbClr val="000000"/>
                </a:solidFill>
                <a:effectLst/>
                <a:latin typeface="Helvetica Neue"/>
              </a:rPr>
              <a:t>Data processing might take awhile hence we limit to top 100 datasets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a:solidFill>
                  <a:srgbClr val="000000"/>
                </a:solidFill>
                <a:effectLst/>
                <a:latin typeface="Helvetica Neue"/>
              </a:rPr>
              <a:t>we must also convert our textual plot summaries to numbers for the computer to be able to extract meaning from them. One simple method of doing this would be to count all the occurrences of each word in the entire vocabulary and return the counts in a vector.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a:solidFill>
                  <a:srgbClr val="000000"/>
                </a:solidFill>
                <a:effectLst/>
                <a:latin typeface="Helvetica Neue"/>
              </a:rPr>
              <a:t>we use Term Frequency-Inverse Document Frequency (TF-IDF) to accounts for the frequency of the word in this sentence, but reduces the importance of the word if it frequently appears in other documents</a:t>
            </a:r>
          </a:p>
          <a:p>
            <a:r>
              <a:rPr lang="en-SG"/>
              <a:t>After we consider this, we then fit the model which</a:t>
            </a:r>
          </a:p>
        </p:txBody>
      </p:sp>
    </p:spTree>
    <p:extLst>
      <p:ext uri="{BB962C8B-B14F-4D97-AF65-F5344CB8AC3E}">
        <p14:creationId xmlns:p14="http://schemas.microsoft.com/office/powerpoint/2010/main" val="1445347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56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a:solidFill>
                  <a:srgbClr val="000000"/>
                </a:solidFill>
                <a:effectLst/>
                <a:latin typeface="Helvetica Neue"/>
              </a:rPr>
              <a:t>We first fit the text into the </a:t>
            </a:r>
            <a:r>
              <a:rPr lang="en-US" b="1" i="0" err="1">
                <a:solidFill>
                  <a:srgbClr val="000000"/>
                </a:solidFill>
                <a:effectLst/>
                <a:latin typeface="Helvetica Neue"/>
              </a:rPr>
              <a:t>Vectoriser</a:t>
            </a:r>
            <a:r>
              <a:rPr lang="en-US" b="1" i="0">
                <a:solidFill>
                  <a:srgbClr val="000000"/>
                </a:solidFill>
                <a:effectLst/>
                <a:latin typeface="Helvetica Neue"/>
              </a:rPr>
              <a:t> and then </a:t>
            </a:r>
            <a:r>
              <a:rPr lang="en-US" b="0" i="0">
                <a:solidFill>
                  <a:srgbClr val="222831"/>
                </a:solidFill>
                <a:effectLst/>
                <a:latin typeface="-apple-system"/>
              </a:rPr>
              <a:t>transform the text into the corresponding numeric form of the data </a:t>
            </a:r>
          </a:p>
          <a:p>
            <a:pPr algn="l"/>
            <a:r>
              <a:rPr lang="en-US" b="1" i="0">
                <a:solidFill>
                  <a:srgbClr val="000000"/>
                </a:solidFill>
                <a:effectLst/>
                <a:latin typeface="Helvetica Neue"/>
              </a:rPr>
              <a:t>once we have fitted our model, we need to create clusters, but how many? We plot a graph of Cluster Sum of Squares against Clusters, note that as number of clusters increase, the CSS will definitely fall until we have CSS=0 and no of clusters=no of variables</a:t>
            </a:r>
            <a:endParaRPr lang="en-US" b="1" i="0" u="none" strike="noStrike">
              <a:solidFill>
                <a:srgbClr val="296EAA"/>
              </a:solidFill>
              <a:effectLst/>
              <a:latin typeface="Helvetica Neue"/>
            </a:endParaRPr>
          </a:p>
          <a:p>
            <a:pPr algn="l"/>
            <a:r>
              <a:rPr lang="en-US" b="0" i="0">
                <a:solidFill>
                  <a:srgbClr val="000000"/>
                </a:solidFill>
                <a:effectLst/>
                <a:latin typeface="Helvetica Neue"/>
              </a:rPr>
              <a:t>no convincing elbow point hence, we try our luck and find that 5 works pretty well</a:t>
            </a:r>
          </a:p>
          <a:p>
            <a:pPr algn="l"/>
            <a:endParaRPr lang="en-US" b="1" i="0" u="none" strike="noStrike">
              <a:solidFill>
                <a:srgbClr val="296EAA"/>
              </a:solidFill>
              <a:effectLst/>
              <a:latin typeface="Helvetica Neue"/>
            </a:endParaRPr>
          </a:p>
        </p:txBody>
      </p:sp>
    </p:spTree>
    <p:extLst>
      <p:ext uri="{BB962C8B-B14F-4D97-AF65-F5344CB8AC3E}">
        <p14:creationId xmlns:p14="http://schemas.microsoft.com/office/powerpoint/2010/main" val="4273314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6dc199a121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6dc199a121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427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da06bde0e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6da06bde0e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SG" sz="1800" b="0" i="0" u="none" strike="noStrike" baseline="0">
              <a:latin typeface="Arial" panose="020B0604020202020204" pitchFamily="34" charset="0"/>
            </a:endParaRPr>
          </a:p>
          <a:p>
            <a:r>
              <a:rPr lang="en-SG" sz="1800"/>
              <a:t>Cluster sizes</a:t>
            </a:r>
          </a:p>
          <a:p>
            <a:r>
              <a:rPr lang="en-US" sz="1800" b="0" i="0">
                <a:solidFill>
                  <a:srgbClr val="000000"/>
                </a:solidFill>
                <a:effectLst/>
                <a:latin typeface="Helvetica Neue"/>
              </a:rPr>
              <a:t>by visual inspection we can see that CLUSTER 4 is doing well in terms of number of BOXOFFICE above avg. followed by CLUSTER 2</a:t>
            </a:r>
          </a:p>
          <a:p>
            <a:endParaRPr lang="en-US" sz="1800" b="0" i="0">
              <a:solidFill>
                <a:srgbClr val="000000"/>
              </a:solidFill>
              <a:effectLst/>
              <a:latin typeface="Helvetica Neue"/>
            </a:endParaRPr>
          </a:p>
          <a:p>
            <a:r>
              <a:rPr lang="en-US" sz="1800" b="0" i="0" err="1">
                <a:solidFill>
                  <a:srgbClr val="000000"/>
                </a:solidFill>
                <a:effectLst/>
                <a:latin typeface="Helvetica Neue"/>
              </a:rPr>
              <a:t>analysising</a:t>
            </a:r>
            <a:r>
              <a:rPr lang="en-US" sz="1800" b="0" i="0">
                <a:solidFill>
                  <a:srgbClr val="000000"/>
                </a:solidFill>
                <a:effectLst/>
                <a:latin typeface="Helvetica Neue"/>
              </a:rPr>
              <a:t> the overview gives us an understanding of what movies are in each of the clusters and could give us some indication of words that might enable the movie to be more successful.</a:t>
            </a:r>
            <a:endParaRPr lang="en-SG" sz="1800"/>
          </a:p>
          <a:p>
            <a:endParaRPr lang="en-SG" sz="1800" b="0" i="0" u="none" strike="noStrike" baseline="0">
              <a:latin typeface="Arial" panose="020B0604020202020204" pitchFamily="34" charset="0"/>
            </a:endParaRPr>
          </a:p>
          <a:p>
            <a:r>
              <a:rPr lang="en-US" sz="1800" b="0" i="0" u="none" strike="noStrike" baseline="0">
                <a:latin typeface="Arial" panose="020B0604020202020204" pitchFamily="34" charset="0"/>
              </a:rPr>
              <a:t>by visual inspection we can see that CLUSTER 4 is doing well in terms of number of BOXOFFICE above </a:t>
            </a:r>
            <a:r>
              <a:rPr lang="en-US" sz="1800" b="0" i="0" u="none" strike="noStrike" baseline="0" err="1">
                <a:latin typeface="Arial" panose="020B0604020202020204" pitchFamily="34" charset="0"/>
              </a:rPr>
              <a:t>avg.followed</a:t>
            </a:r>
            <a:r>
              <a:rPr lang="en-US" sz="1800" b="0" i="0" u="none" strike="noStrike" baseline="0">
                <a:latin typeface="Arial" panose="020B0604020202020204" pitchFamily="34" charset="0"/>
              </a:rPr>
              <a:t> by CLUSTER 2</a:t>
            </a:r>
            <a:endParaRPr/>
          </a:p>
        </p:txBody>
      </p:sp>
    </p:spTree>
    <p:extLst>
      <p:ext uri="{BB962C8B-B14F-4D97-AF65-F5344CB8AC3E}">
        <p14:creationId xmlns:p14="http://schemas.microsoft.com/office/powerpoint/2010/main" val="3374979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6dc199a121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6dc199a121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845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23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6dc199a121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6dc199a121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859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a:t>Right off the bat we can see a nice plot of the within cluster sum of squares which might be a good sign</a:t>
            </a:r>
          </a:p>
        </p:txBody>
      </p:sp>
    </p:spTree>
    <p:extLst>
      <p:ext uri="{BB962C8B-B14F-4D97-AF65-F5344CB8AC3E}">
        <p14:creationId xmlns:p14="http://schemas.microsoft.com/office/powerpoint/2010/main" val="3253486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6dc199a121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6dc199a121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3151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694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132588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137223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040572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15413217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8248129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bf369cf9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bf369cf9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221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436349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da06bde0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6da06bde0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696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6da06bde0e_1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6da06bde0e_1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358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3874511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3295570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a:p>
        </p:txBody>
      </p:sp>
    </p:spTree>
    <p:extLst>
      <p:ext uri="{BB962C8B-B14F-4D97-AF65-F5344CB8AC3E}">
        <p14:creationId xmlns:p14="http://schemas.microsoft.com/office/powerpoint/2010/main" val="2946699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da06bde0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6da06bde0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85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da06bde0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6da06bde0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534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da06bde0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6da06bde0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344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da06bde0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6da06bde0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095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365950" y="-2550"/>
            <a:ext cx="2777219" cy="5143520"/>
          </a:xfrm>
          <a:custGeom>
            <a:avLst/>
            <a:gdLst/>
            <a:ahLst/>
            <a:cxnLst/>
            <a:rect l="l" t="t" r="r" b="b"/>
            <a:pathLst>
              <a:path w="86822" h="160735" extrusionOk="0">
                <a:moveTo>
                  <a:pt x="1" y="1"/>
                </a:moveTo>
                <a:cubicBezTo>
                  <a:pt x="17146" y="23015"/>
                  <a:pt x="27302" y="51543"/>
                  <a:pt x="27302" y="82451"/>
                </a:cubicBezTo>
                <a:cubicBezTo>
                  <a:pt x="27302" y="111514"/>
                  <a:pt x="18325" y="138482"/>
                  <a:pt x="2989" y="160734"/>
                </a:cubicBezTo>
                <a:lnTo>
                  <a:pt x="86821" y="160734"/>
                </a:lnTo>
                <a:lnTo>
                  <a:pt x="86821" y="1"/>
                </a:ln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445679" y="744575"/>
            <a:ext cx="43866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445675" y="2834125"/>
            <a:ext cx="4386600" cy="145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7"/>
        <p:cNvGrpSpPr/>
        <p:nvPr/>
      </p:nvGrpSpPr>
      <p:grpSpPr>
        <a:xfrm>
          <a:off x="0" y="0"/>
          <a:ext cx="0" cy="0"/>
          <a:chOff x="0" y="0"/>
          <a:chExt cx="0" cy="0"/>
        </a:xfrm>
      </p:grpSpPr>
      <p:sp>
        <p:nvSpPr>
          <p:cNvPr id="238" name="Google Shape;238;p2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39" name="Google Shape;239;p2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0" name="Google Shape;240;p2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1"/>
        <p:cNvGrpSpPr/>
        <p:nvPr/>
      </p:nvGrpSpPr>
      <p:grpSpPr>
        <a:xfrm>
          <a:off x="0" y="0"/>
          <a:ext cx="0" cy="0"/>
          <a:chOff x="0" y="0"/>
          <a:chExt cx="0" cy="0"/>
        </a:xfrm>
      </p:grpSpPr>
      <p:sp>
        <p:nvSpPr>
          <p:cNvPr id="242" name="Google Shape;242;p2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3"/>
        <p:cNvGrpSpPr/>
        <p:nvPr/>
      </p:nvGrpSpPr>
      <p:grpSpPr>
        <a:xfrm>
          <a:off x="0" y="0"/>
          <a:ext cx="0" cy="0"/>
          <a:chOff x="0" y="0"/>
          <a:chExt cx="0" cy="0"/>
        </a:xfrm>
      </p:grpSpPr>
      <p:sp>
        <p:nvSpPr>
          <p:cNvPr id="244" name="Google Shape;244;p25"/>
          <p:cNvSpPr txBox="1">
            <a:spLocks noGrp="1"/>
          </p:cNvSpPr>
          <p:nvPr>
            <p:ph type="title" hasCustomPrompt="1"/>
          </p:nvPr>
        </p:nvSpPr>
        <p:spPr>
          <a:xfrm>
            <a:off x="1875825" y="1106125"/>
            <a:ext cx="53925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9000"/>
              <a:buNone/>
              <a:defRPr sz="9000"/>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245" name="Google Shape;245;p25"/>
          <p:cNvSpPr txBox="1">
            <a:spLocks noGrp="1"/>
          </p:cNvSpPr>
          <p:nvPr>
            <p:ph type="title" idx="2"/>
          </p:nvPr>
        </p:nvSpPr>
        <p:spPr>
          <a:xfrm>
            <a:off x="1875825" y="2955125"/>
            <a:ext cx="5392500" cy="65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1pPr>
            <a:lvl2pPr lvl="1"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2pPr>
            <a:lvl3pPr lvl="2"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3pPr>
            <a:lvl4pPr lvl="3"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4pPr>
            <a:lvl5pPr lvl="4"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5pPr>
            <a:lvl6pPr lvl="5"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6pPr>
            <a:lvl7pPr lvl="6"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7pPr>
            <a:lvl8pPr lvl="7"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8pPr>
            <a:lvl9pPr lvl="8" algn="ctr" rtl="0">
              <a:spcBef>
                <a:spcPts val="0"/>
              </a:spcBef>
              <a:spcAft>
                <a:spcPts val="0"/>
              </a:spcAft>
              <a:buClr>
                <a:schemeClr val="lt1"/>
              </a:buClr>
              <a:buSzPts val="1800"/>
              <a:buFont typeface="Karla"/>
              <a:buNone/>
              <a:defRPr sz="1800">
                <a:solidFill>
                  <a:schemeClr val="lt1"/>
                </a:solidFill>
                <a:latin typeface="Karla"/>
                <a:ea typeface="Karla"/>
                <a:cs typeface="Karla"/>
                <a:sym typeface="Karla"/>
              </a:defRPr>
            </a:lvl9pPr>
          </a:lstStyle>
          <a:p>
            <a:endParaRPr/>
          </a:p>
        </p:txBody>
      </p:sp>
      <p:grpSp>
        <p:nvGrpSpPr>
          <p:cNvPr id="246" name="Google Shape;246;p25"/>
          <p:cNvGrpSpPr/>
          <p:nvPr/>
        </p:nvGrpSpPr>
        <p:grpSpPr>
          <a:xfrm>
            <a:off x="5376" y="-12"/>
            <a:ext cx="9144032" cy="2451776"/>
            <a:chOff x="5376" y="-2012"/>
            <a:chExt cx="9144032" cy="2451776"/>
          </a:xfrm>
        </p:grpSpPr>
        <p:sp>
          <p:nvSpPr>
            <p:cNvPr id="247" name="Google Shape;247;p25"/>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p:cSld name="BIG_NUMBER_1">
    <p:spTree>
      <p:nvGrpSpPr>
        <p:cNvPr id="1" name="Shape 250"/>
        <p:cNvGrpSpPr/>
        <p:nvPr/>
      </p:nvGrpSpPr>
      <p:grpSpPr>
        <a:xfrm>
          <a:off x="0" y="0"/>
          <a:ext cx="0" cy="0"/>
          <a:chOff x="0" y="0"/>
          <a:chExt cx="0" cy="0"/>
        </a:xfrm>
      </p:grpSpPr>
      <p:sp>
        <p:nvSpPr>
          <p:cNvPr id="251" name="Google Shape;251;p26"/>
          <p:cNvSpPr/>
          <p:nvPr/>
        </p:nvSpPr>
        <p:spPr>
          <a:xfrm>
            <a:off x="5375" y="-1976"/>
            <a:ext cx="2451794" cy="2451794"/>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6692200" y="-2000"/>
            <a:ext cx="2451747" cy="2448328"/>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9C3218">
                  <a:alpha val="41568"/>
                </a:srgbClr>
              </a:gs>
              <a:gs pos="100000">
                <a:srgbClr val="9C3218">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txBox="1">
            <a:spLocks noGrp="1"/>
          </p:cNvSpPr>
          <p:nvPr>
            <p:ph type="title" hasCustomPrompt="1"/>
          </p:nvPr>
        </p:nvSpPr>
        <p:spPr>
          <a:xfrm>
            <a:off x="532600" y="1067875"/>
            <a:ext cx="2869800" cy="65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254" name="Google Shape;254;p26"/>
          <p:cNvSpPr txBox="1">
            <a:spLocks noGrp="1"/>
          </p:cNvSpPr>
          <p:nvPr>
            <p:ph type="title" idx="2"/>
          </p:nvPr>
        </p:nvSpPr>
        <p:spPr>
          <a:xfrm>
            <a:off x="532600" y="1632025"/>
            <a:ext cx="2869800" cy="65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1pPr>
            <a:lvl2pPr lvl="1"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2pPr>
            <a:lvl3pPr lvl="2"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3pPr>
            <a:lvl4pPr lvl="3"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4pPr>
            <a:lvl5pPr lvl="4"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5pPr>
            <a:lvl6pPr lvl="5"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6pPr>
            <a:lvl7pPr lvl="6"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7pPr>
            <a:lvl8pPr lvl="7"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8pPr>
            <a:lvl9pPr lvl="8"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9pPr>
          </a:lstStyle>
          <a:p>
            <a:endParaRPr/>
          </a:p>
        </p:txBody>
      </p:sp>
      <p:sp>
        <p:nvSpPr>
          <p:cNvPr id="255" name="Google Shape;255;p26"/>
          <p:cNvSpPr txBox="1">
            <a:spLocks noGrp="1"/>
          </p:cNvSpPr>
          <p:nvPr>
            <p:ph type="title" idx="3" hasCustomPrompt="1"/>
          </p:nvPr>
        </p:nvSpPr>
        <p:spPr>
          <a:xfrm>
            <a:off x="5741675" y="1067875"/>
            <a:ext cx="2869800" cy="65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256" name="Google Shape;256;p26"/>
          <p:cNvSpPr txBox="1">
            <a:spLocks noGrp="1"/>
          </p:cNvSpPr>
          <p:nvPr>
            <p:ph type="title" idx="4"/>
          </p:nvPr>
        </p:nvSpPr>
        <p:spPr>
          <a:xfrm>
            <a:off x="5741675" y="1632025"/>
            <a:ext cx="2869800" cy="65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1pPr>
            <a:lvl2pPr lvl="1"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2pPr>
            <a:lvl3pPr lvl="2"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3pPr>
            <a:lvl4pPr lvl="3"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4pPr>
            <a:lvl5pPr lvl="4"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5pPr>
            <a:lvl6pPr lvl="5"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6pPr>
            <a:lvl7pPr lvl="6"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7pPr>
            <a:lvl8pPr lvl="7"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8pPr>
            <a:lvl9pPr lvl="8"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9pPr>
          </a:lstStyle>
          <a:p>
            <a:endParaRPr/>
          </a:p>
        </p:txBody>
      </p:sp>
      <p:sp>
        <p:nvSpPr>
          <p:cNvPr id="257" name="Google Shape;257;p26"/>
          <p:cNvSpPr txBox="1">
            <a:spLocks noGrp="1"/>
          </p:cNvSpPr>
          <p:nvPr>
            <p:ph type="title" idx="5" hasCustomPrompt="1"/>
          </p:nvPr>
        </p:nvSpPr>
        <p:spPr>
          <a:xfrm>
            <a:off x="3139788" y="2236550"/>
            <a:ext cx="2869800" cy="65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258" name="Google Shape;258;p26"/>
          <p:cNvSpPr txBox="1">
            <a:spLocks noGrp="1"/>
          </p:cNvSpPr>
          <p:nvPr>
            <p:ph type="title" idx="6"/>
          </p:nvPr>
        </p:nvSpPr>
        <p:spPr>
          <a:xfrm>
            <a:off x="3139788" y="2800700"/>
            <a:ext cx="2869800" cy="65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1pPr>
            <a:lvl2pPr lvl="1"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2pPr>
            <a:lvl3pPr lvl="2"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3pPr>
            <a:lvl4pPr lvl="3"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4pPr>
            <a:lvl5pPr lvl="4"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5pPr>
            <a:lvl6pPr lvl="5"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6pPr>
            <a:lvl7pPr lvl="6"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7pPr>
            <a:lvl8pPr lvl="7"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8pPr>
            <a:lvl9pPr lvl="8" algn="ctr"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9pPr>
          </a:lstStyle>
          <a:p>
            <a:endParaRPr/>
          </a:p>
        </p:txBody>
      </p:sp>
      <p:sp>
        <p:nvSpPr>
          <p:cNvPr id="259" name="Google Shape;259;p26"/>
          <p:cNvSpPr/>
          <p:nvPr/>
        </p:nvSpPr>
        <p:spPr>
          <a:xfrm>
            <a:off x="6006899" y="2957242"/>
            <a:ext cx="3136286" cy="1486767"/>
          </a:xfrm>
          <a:custGeom>
            <a:avLst/>
            <a:gdLst/>
            <a:ahLst/>
            <a:cxnLst/>
            <a:rect l="l" t="t" r="r" b="b"/>
            <a:pathLst>
              <a:path w="40776" h="19330" extrusionOk="0">
                <a:moveTo>
                  <a:pt x="33700" y="0"/>
                </a:moveTo>
                <a:cubicBezTo>
                  <a:pt x="30801" y="0"/>
                  <a:pt x="28015" y="725"/>
                  <a:pt x="25987" y="2876"/>
                </a:cubicBezTo>
                <a:cubicBezTo>
                  <a:pt x="19568" y="9688"/>
                  <a:pt x="19660" y="12911"/>
                  <a:pt x="14522" y="13496"/>
                </a:cubicBezTo>
                <a:cubicBezTo>
                  <a:pt x="14161" y="13538"/>
                  <a:pt x="13815" y="13556"/>
                  <a:pt x="13481" y="13556"/>
                </a:cubicBezTo>
                <a:cubicBezTo>
                  <a:pt x="9996" y="13556"/>
                  <a:pt x="7874" y="11511"/>
                  <a:pt x="5518" y="11511"/>
                </a:cubicBezTo>
                <a:cubicBezTo>
                  <a:pt x="4886" y="11511"/>
                  <a:pt x="4238" y="11658"/>
                  <a:pt x="3541" y="12032"/>
                </a:cubicBezTo>
                <a:cubicBezTo>
                  <a:pt x="1" y="13940"/>
                  <a:pt x="1" y="19330"/>
                  <a:pt x="1" y="19330"/>
                </a:cubicBezTo>
                <a:lnTo>
                  <a:pt x="40776" y="19330"/>
                </a:lnTo>
                <a:lnTo>
                  <a:pt x="40776" y="1093"/>
                </a:lnTo>
                <a:cubicBezTo>
                  <a:pt x="38584" y="498"/>
                  <a:pt x="36103" y="0"/>
                  <a:pt x="33700" y="0"/>
                </a:cubicBezTo>
                <a:close/>
              </a:path>
            </a:pathLst>
          </a:custGeom>
          <a:gradFill>
            <a:gsLst>
              <a:gs pos="0">
                <a:srgbClr val="9C3218">
                  <a:alpha val="41568"/>
                </a:srgbClr>
              </a:gs>
              <a:gs pos="100000">
                <a:srgbClr val="9C3218">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flipH="1">
            <a:off x="824" y="2957238"/>
            <a:ext cx="3136286" cy="1486767"/>
          </a:xfrm>
          <a:custGeom>
            <a:avLst/>
            <a:gdLst/>
            <a:ahLst/>
            <a:cxnLst/>
            <a:rect l="l" t="t" r="r" b="b"/>
            <a:pathLst>
              <a:path w="40776" h="19330" extrusionOk="0">
                <a:moveTo>
                  <a:pt x="33700" y="0"/>
                </a:moveTo>
                <a:cubicBezTo>
                  <a:pt x="30801" y="0"/>
                  <a:pt x="28015" y="725"/>
                  <a:pt x="25987" y="2876"/>
                </a:cubicBezTo>
                <a:cubicBezTo>
                  <a:pt x="19568" y="9688"/>
                  <a:pt x="19660" y="12911"/>
                  <a:pt x="14522" y="13496"/>
                </a:cubicBezTo>
                <a:cubicBezTo>
                  <a:pt x="14161" y="13538"/>
                  <a:pt x="13815" y="13556"/>
                  <a:pt x="13481" y="13556"/>
                </a:cubicBezTo>
                <a:cubicBezTo>
                  <a:pt x="9996" y="13556"/>
                  <a:pt x="7874" y="11511"/>
                  <a:pt x="5518" y="11511"/>
                </a:cubicBezTo>
                <a:cubicBezTo>
                  <a:pt x="4886" y="11511"/>
                  <a:pt x="4238" y="11658"/>
                  <a:pt x="3541" y="12032"/>
                </a:cubicBezTo>
                <a:cubicBezTo>
                  <a:pt x="1" y="13940"/>
                  <a:pt x="1" y="19330"/>
                  <a:pt x="1" y="19330"/>
                </a:cubicBezTo>
                <a:lnTo>
                  <a:pt x="40776" y="19330"/>
                </a:lnTo>
                <a:lnTo>
                  <a:pt x="40776" y="1093"/>
                </a:lnTo>
                <a:cubicBezTo>
                  <a:pt x="38584" y="498"/>
                  <a:pt x="36103" y="0"/>
                  <a:pt x="33700" y="0"/>
                </a:cubicBezTo>
                <a:close/>
              </a:path>
            </a:pathLst>
          </a:custGeom>
          <a:gradFill>
            <a:gsLst>
              <a:gs pos="0">
                <a:srgbClr val="9C3218">
                  <a:alpha val="41568"/>
                </a:srgbClr>
              </a:gs>
              <a:gs pos="100000">
                <a:srgbClr val="9C3218">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4450" y="4208973"/>
            <a:ext cx="9143786" cy="933626"/>
          </a:xfrm>
          <a:custGeom>
            <a:avLst/>
            <a:gdLst/>
            <a:ahLst/>
            <a:cxnLst/>
            <a:rect l="l" t="t" r="r" b="b"/>
            <a:pathLst>
              <a:path w="200863" h="11517" extrusionOk="0">
                <a:moveTo>
                  <a:pt x="1" y="1"/>
                </a:moveTo>
                <a:lnTo>
                  <a:pt x="1" y="11517"/>
                </a:lnTo>
                <a:lnTo>
                  <a:pt x="200863" y="11517"/>
                </a:lnTo>
                <a:lnTo>
                  <a:pt x="200863"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4446" y="4314515"/>
            <a:ext cx="9143786" cy="48436"/>
          </a:xfrm>
          <a:custGeom>
            <a:avLst/>
            <a:gdLst/>
            <a:ahLst/>
            <a:cxnLst/>
            <a:rect l="l" t="t" r="r" b="b"/>
            <a:pathLst>
              <a:path w="200863" h="1064" extrusionOk="0">
                <a:moveTo>
                  <a:pt x="1" y="1"/>
                </a:moveTo>
                <a:lnTo>
                  <a:pt x="1" y="1063"/>
                </a:lnTo>
                <a:lnTo>
                  <a:pt x="200863" y="1063"/>
                </a:lnTo>
                <a:lnTo>
                  <a:pt x="200863"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264"/>
        <p:cNvGrpSpPr/>
        <p:nvPr/>
      </p:nvGrpSpPr>
      <p:grpSpPr>
        <a:xfrm>
          <a:off x="0" y="0"/>
          <a:ext cx="0" cy="0"/>
          <a:chOff x="0" y="0"/>
          <a:chExt cx="0" cy="0"/>
        </a:xfrm>
      </p:grpSpPr>
      <p:sp>
        <p:nvSpPr>
          <p:cNvPr id="265" name="Google Shape;265;p28"/>
          <p:cNvSpPr txBox="1">
            <a:spLocks noGrp="1"/>
          </p:cNvSpPr>
          <p:nvPr>
            <p:ph type="title"/>
          </p:nvPr>
        </p:nvSpPr>
        <p:spPr>
          <a:xfrm>
            <a:off x="2252075" y="1470675"/>
            <a:ext cx="4639800" cy="21561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2400">
                <a:solidFill>
                  <a:schemeClr val="lt1"/>
                </a:solidFill>
                <a:latin typeface="Karla"/>
                <a:ea typeface="Karla"/>
                <a:cs typeface="Karla"/>
                <a:sym typeface="Karla"/>
              </a:defRPr>
            </a:lvl1pPr>
            <a:lvl2pPr lvl="1" algn="ctr">
              <a:spcBef>
                <a:spcPts val="0"/>
              </a:spcBef>
              <a:spcAft>
                <a:spcPts val="0"/>
              </a:spcAft>
              <a:buNone/>
              <a:defRPr sz="2400">
                <a:solidFill>
                  <a:schemeClr val="lt1"/>
                </a:solidFill>
                <a:latin typeface="Karla"/>
                <a:ea typeface="Karla"/>
                <a:cs typeface="Karla"/>
                <a:sym typeface="Karla"/>
              </a:defRPr>
            </a:lvl2pPr>
            <a:lvl3pPr lvl="2" algn="ctr">
              <a:spcBef>
                <a:spcPts val="0"/>
              </a:spcBef>
              <a:spcAft>
                <a:spcPts val="0"/>
              </a:spcAft>
              <a:buNone/>
              <a:defRPr sz="2400">
                <a:solidFill>
                  <a:schemeClr val="lt1"/>
                </a:solidFill>
                <a:latin typeface="Karla"/>
                <a:ea typeface="Karla"/>
                <a:cs typeface="Karla"/>
                <a:sym typeface="Karla"/>
              </a:defRPr>
            </a:lvl3pPr>
            <a:lvl4pPr lvl="3" algn="ctr">
              <a:spcBef>
                <a:spcPts val="0"/>
              </a:spcBef>
              <a:spcAft>
                <a:spcPts val="0"/>
              </a:spcAft>
              <a:buNone/>
              <a:defRPr sz="2400">
                <a:solidFill>
                  <a:schemeClr val="lt1"/>
                </a:solidFill>
                <a:latin typeface="Karla"/>
                <a:ea typeface="Karla"/>
                <a:cs typeface="Karla"/>
                <a:sym typeface="Karla"/>
              </a:defRPr>
            </a:lvl4pPr>
            <a:lvl5pPr lvl="4" algn="ctr">
              <a:spcBef>
                <a:spcPts val="0"/>
              </a:spcBef>
              <a:spcAft>
                <a:spcPts val="0"/>
              </a:spcAft>
              <a:buNone/>
              <a:defRPr sz="2400">
                <a:solidFill>
                  <a:schemeClr val="lt1"/>
                </a:solidFill>
                <a:latin typeface="Karla"/>
                <a:ea typeface="Karla"/>
                <a:cs typeface="Karla"/>
                <a:sym typeface="Karla"/>
              </a:defRPr>
            </a:lvl5pPr>
            <a:lvl6pPr lvl="5" algn="ctr">
              <a:spcBef>
                <a:spcPts val="0"/>
              </a:spcBef>
              <a:spcAft>
                <a:spcPts val="0"/>
              </a:spcAft>
              <a:buNone/>
              <a:defRPr sz="2400">
                <a:solidFill>
                  <a:schemeClr val="lt1"/>
                </a:solidFill>
                <a:latin typeface="Karla"/>
                <a:ea typeface="Karla"/>
                <a:cs typeface="Karla"/>
                <a:sym typeface="Karla"/>
              </a:defRPr>
            </a:lvl6pPr>
            <a:lvl7pPr lvl="6" algn="ctr">
              <a:spcBef>
                <a:spcPts val="0"/>
              </a:spcBef>
              <a:spcAft>
                <a:spcPts val="0"/>
              </a:spcAft>
              <a:buNone/>
              <a:defRPr sz="2400">
                <a:solidFill>
                  <a:schemeClr val="lt1"/>
                </a:solidFill>
                <a:latin typeface="Karla"/>
                <a:ea typeface="Karla"/>
                <a:cs typeface="Karla"/>
                <a:sym typeface="Karla"/>
              </a:defRPr>
            </a:lvl7pPr>
            <a:lvl8pPr lvl="7" algn="ctr">
              <a:spcBef>
                <a:spcPts val="0"/>
              </a:spcBef>
              <a:spcAft>
                <a:spcPts val="0"/>
              </a:spcAft>
              <a:buNone/>
              <a:defRPr sz="2400">
                <a:solidFill>
                  <a:schemeClr val="lt1"/>
                </a:solidFill>
                <a:latin typeface="Karla"/>
                <a:ea typeface="Karla"/>
                <a:cs typeface="Karla"/>
                <a:sym typeface="Karla"/>
              </a:defRPr>
            </a:lvl8pPr>
            <a:lvl9pPr lvl="8" algn="ctr">
              <a:spcBef>
                <a:spcPts val="0"/>
              </a:spcBef>
              <a:spcAft>
                <a:spcPts val="0"/>
              </a:spcAft>
              <a:buNone/>
              <a:defRPr sz="2400">
                <a:solidFill>
                  <a:schemeClr val="lt1"/>
                </a:solidFill>
                <a:latin typeface="Karla"/>
                <a:ea typeface="Karla"/>
                <a:cs typeface="Karla"/>
                <a:sym typeface="Karla"/>
              </a:defRPr>
            </a:lvl9pPr>
          </a:lstStyle>
          <a:p>
            <a:endParaRPr/>
          </a:p>
        </p:txBody>
      </p:sp>
      <p:sp>
        <p:nvSpPr>
          <p:cNvPr id="266" name="Google Shape;266;p28"/>
          <p:cNvSpPr txBox="1">
            <a:spLocks noGrp="1"/>
          </p:cNvSpPr>
          <p:nvPr>
            <p:ph type="title" idx="2"/>
          </p:nvPr>
        </p:nvSpPr>
        <p:spPr>
          <a:xfrm>
            <a:off x="3087250" y="3783650"/>
            <a:ext cx="2973600" cy="517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b="1">
                <a:solidFill>
                  <a:schemeClr val="lt1"/>
                </a:solidFill>
              </a:defRPr>
            </a:lvl1pPr>
            <a:lvl2pPr lvl="1" algn="ctr" rtl="0">
              <a:spcBef>
                <a:spcPts val="0"/>
              </a:spcBef>
              <a:spcAft>
                <a:spcPts val="0"/>
              </a:spcAft>
              <a:buNone/>
              <a:defRPr sz="1400" b="1">
                <a:solidFill>
                  <a:schemeClr val="lt1"/>
                </a:solidFill>
              </a:defRPr>
            </a:lvl2pPr>
            <a:lvl3pPr lvl="2" algn="ctr" rtl="0">
              <a:spcBef>
                <a:spcPts val="0"/>
              </a:spcBef>
              <a:spcAft>
                <a:spcPts val="0"/>
              </a:spcAft>
              <a:buNone/>
              <a:defRPr sz="1400" b="1">
                <a:solidFill>
                  <a:schemeClr val="lt1"/>
                </a:solidFill>
              </a:defRPr>
            </a:lvl3pPr>
            <a:lvl4pPr lvl="3" algn="ctr" rtl="0">
              <a:spcBef>
                <a:spcPts val="0"/>
              </a:spcBef>
              <a:spcAft>
                <a:spcPts val="0"/>
              </a:spcAft>
              <a:buNone/>
              <a:defRPr sz="1400" b="1">
                <a:solidFill>
                  <a:schemeClr val="lt1"/>
                </a:solidFill>
              </a:defRPr>
            </a:lvl4pPr>
            <a:lvl5pPr lvl="4" algn="ctr" rtl="0">
              <a:spcBef>
                <a:spcPts val="0"/>
              </a:spcBef>
              <a:spcAft>
                <a:spcPts val="0"/>
              </a:spcAft>
              <a:buNone/>
              <a:defRPr sz="1400" b="1">
                <a:solidFill>
                  <a:schemeClr val="lt1"/>
                </a:solidFill>
              </a:defRPr>
            </a:lvl5pPr>
            <a:lvl6pPr lvl="5" algn="ctr" rtl="0">
              <a:spcBef>
                <a:spcPts val="0"/>
              </a:spcBef>
              <a:spcAft>
                <a:spcPts val="0"/>
              </a:spcAft>
              <a:buNone/>
              <a:defRPr sz="1400" b="1">
                <a:solidFill>
                  <a:schemeClr val="lt1"/>
                </a:solidFill>
              </a:defRPr>
            </a:lvl6pPr>
            <a:lvl7pPr lvl="6" algn="ctr" rtl="0">
              <a:spcBef>
                <a:spcPts val="0"/>
              </a:spcBef>
              <a:spcAft>
                <a:spcPts val="0"/>
              </a:spcAft>
              <a:buNone/>
              <a:defRPr sz="1400" b="1">
                <a:solidFill>
                  <a:schemeClr val="lt1"/>
                </a:solidFill>
              </a:defRPr>
            </a:lvl7pPr>
            <a:lvl8pPr lvl="7" algn="ctr" rtl="0">
              <a:spcBef>
                <a:spcPts val="0"/>
              </a:spcBef>
              <a:spcAft>
                <a:spcPts val="0"/>
              </a:spcAft>
              <a:buNone/>
              <a:defRPr sz="1400" b="1">
                <a:solidFill>
                  <a:schemeClr val="lt1"/>
                </a:solidFill>
              </a:defRPr>
            </a:lvl8pPr>
            <a:lvl9pPr lvl="8" algn="ctr" rtl="0">
              <a:spcBef>
                <a:spcPts val="0"/>
              </a:spcBef>
              <a:spcAft>
                <a:spcPts val="0"/>
              </a:spcAft>
              <a:buNone/>
              <a:defRPr sz="1400" b="1">
                <a:solidFill>
                  <a:schemeClr val="lt1"/>
                </a:solidFill>
              </a:defRPr>
            </a:lvl9pPr>
          </a:lstStyle>
          <a:p>
            <a:endParaRPr/>
          </a:p>
        </p:txBody>
      </p:sp>
      <p:grpSp>
        <p:nvGrpSpPr>
          <p:cNvPr id="267" name="Google Shape;267;p28"/>
          <p:cNvGrpSpPr/>
          <p:nvPr/>
        </p:nvGrpSpPr>
        <p:grpSpPr>
          <a:xfrm>
            <a:off x="2043" y="-563"/>
            <a:ext cx="962816" cy="5143136"/>
            <a:chOff x="2043" y="-563"/>
            <a:chExt cx="962816" cy="5143136"/>
          </a:xfrm>
        </p:grpSpPr>
        <p:sp>
          <p:nvSpPr>
            <p:cNvPr id="268" name="Google Shape;268;p28"/>
            <p:cNvSpPr/>
            <p:nvPr/>
          </p:nvSpPr>
          <p:spPr>
            <a:xfrm>
              <a:off x="2043" y="-563"/>
              <a:ext cx="962816" cy="3411360"/>
            </a:xfrm>
            <a:custGeom>
              <a:avLst/>
              <a:gdLst/>
              <a:ahLst/>
              <a:cxnLst/>
              <a:rect l="l" t="t" r="r" b="b"/>
              <a:pathLst>
                <a:path w="30088" h="106605" extrusionOk="0">
                  <a:moveTo>
                    <a:pt x="0" y="1"/>
                  </a:moveTo>
                  <a:lnTo>
                    <a:pt x="0" y="106597"/>
                  </a:lnTo>
                  <a:cubicBezTo>
                    <a:pt x="0" y="106597"/>
                    <a:pt x="95" y="106604"/>
                    <a:pt x="271" y="106604"/>
                  </a:cubicBezTo>
                  <a:cubicBezTo>
                    <a:pt x="2164" y="106604"/>
                    <a:pt x="13462" y="105767"/>
                    <a:pt x="18264" y="86154"/>
                  </a:cubicBezTo>
                  <a:cubicBezTo>
                    <a:pt x="23515" y="64711"/>
                    <a:pt x="30087" y="1"/>
                    <a:pt x="30087"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a:off x="2043" y="3336973"/>
              <a:ext cx="534944" cy="1805600"/>
            </a:xfrm>
            <a:custGeom>
              <a:avLst/>
              <a:gdLst/>
              <a:ahLst/>
              <a:cxnLst/>
              <a:rect l="l" t="t" r="r" b="b"/>
              <a:pathLst>
                <a:path w="16717" h="56425" extrusionOk="0">
                  <a:moveTo>
                    <a:pt x="0" y="1"/>
                  </a:moveTo>
                  <a:lnTo>
                    <a:pt x="0" y="56424"/>
                  </a:lnTo>
                  <a:lnTo>
                    <a:pt x="16716" y="56424"/>
                  </a:lnTo>
                  <a:cubicBezTo>
                    <a:pt x="16716" y="56424"/>
                    <a:pt x="15871" y="22277"/>
                    <a:pt x="12263" y="13788"/>
                  </a:cubicBezTo>
                  <a:cubicBezTo>
                    <a:pt x="8656" y="5299"/>
                    <a:pt x="0" y="1"/>
                    <a:pt x="0"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2043" y="3379277"/>
              <a:ext cx="194720" cy="81568"/>
            </a:xfrm>
            <a:custGeom>
              <a:avLst/>
              <a:gdLst/>
              <a:ahLst/>
              <a:cxnLst/>
              <a:rect l="l" t="t" r="r" b="b"/>
              <a:pathLst>
                <a:path w="6085" h="2549" extrusionOk="0">
                  <a:moveTo>
                    <a:pt x="0" y="0"/>
                  </a:moveTo>
                  <a:lnTo>
                    <a:pt x="0" y="2548"/>
                  </a:lnTo>
                  <a:lnTo>
                    <a:pt x="4798" y="2548"/>
                  </a:lnTo>
                  <a:cubicBezTo>
                    <a:pt x="5501" y="2548"/>
                    <a:pt x="6072" y="1977"/>
                    <a:pt x="6072" y="1286"/>
                  </a:cubicBezTo>
                  <a:cubicBezTo>
                    <a:pt x="6084" y="572"/>
                    <a:pt x="5513" y="0"/>
                    <a:pt x="4798"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63003" y="-563"/>
              <a:ext cx="739168" cy="3380256"/>
            </a:xfrm>
            <a:custGeom>
              <a:avLst/>
              <a:gdLst/>
              <a:ahLst/>
              <a:cxnLst/>
              <a:rect l="l" t="t" r="r" b="b"/>
              <a:pathLst>
                <a:path w="23099" h="105633" extrusionOk="0">
                  <a:moveTo>
                    <a:pt x="11156" y="1"/>
                  </a:moveTo>
                  <a:cubicBezTo>
                    <a:pt x="11156" y="1"/>
                    <a:pt x="9561" y="66949"/>
                    <a:pt x="8287" y="83023"/>
                  </a:cubicBezTo>
                  <a:cubicBezTo>
                    <a:pt x="7025" y="99096"/>
                    <a:pt x="0" y="105632"/>
                    <a:pt x="0" y="105632"/>
                  </a:cubicBezTo>
                  <a:lnTo>
                    <a:pt x="1131" y="105632"/>
                  </a:lnTo>
                  <a:cubicBezTo>
                    <a:pt x="1131" y="105632"/>
                    <a:pt x="4120" y="105061"/>
                    <a:pt x="9406" y="90512"/>
                  </a:cubicBezTo>
                  <a:cubicBezTo>
                    <a:pt x="14692" y="75950"/>
                    <a:pt x="23098" y="1"/>
                    <a:pt x="23098" y="1"/>
                  </a:cubicBez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63003" y="3460813"/>
              <a:ext cx="292992" cy="1680992"/>
            </a:xfrm>
            <a:custGeom>
              <a:avLst/>
              <a:gdLst/>
              <a:ahLst/>
              <a:cxnLst/>
              <a:rect l="l" t="t" r="r" b="b"/>
              <a:pathLst>
                <a:path w="9156" h="52531" extrusionOk="0">
                  <a:moveTo>
                    <a:pt x="0" y="0"/>
                  </a:moveTo>
                  <a:cubicBezTo>
                    <a:pt x="0" y="0"/>
                    <a:pt x="3715" y="7489"/>
                    <a:pt x="4167" y="17824"/>
                  </a:cubicBezTo>
                  <a:cubicBezTo>
                    <a:pt x="4620" y="28170"/>
                    <a:pt x="4167" y="52530"/>
                    <a:pt x="4167" y="52530"/>
                  </a:cubicBezTo>
                  <a:lnTo>
                    <a:pt x="9156" y="52530"/>
                  </a:lnTo>
                  <a:cubicBezTo>
                    <a:pt x="9156" y="52530"/>
                    <a:pt x="7501" y="17669"/>
                    <a:pt x="5263" y="10347"/>
                  </a:cubicBezTo>
                  <a:cubicBezTo>
                    <a:pt x="3036" y="3025"/>
                    <a:pt x="1131" y="0"/>
                    <a:pt x="1131" y="0"/>
                  </a:cubicBez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8"/>
          <p:cNvGrpSpPr/>
          <p:nvPr/>
        </p:nvGrpSpPr>
        <p:grpSpPr>
          <a:xfrm>
            <a:off x="8183227" y="-563"/>
            <a:ext cx="962816" cy="5143136"/>
            <a:chOff x="8183227" y="-563"/>
            <a:chExt cx="962816" cy="5143136"/>
          </a:xfrm>
        </p:grpSpPr>
        <p:sp>
          <p:nvSpPr>
            <p:cNvPr id="274" name="Google Shape;274;p28"/>
            <p:cNvSpPr/>
            <p:nvPr/>
          </p:nvSpPr>
          <p:spPr>
            <a:xfrm>
              <a:off x="8183227" y="-563"/>
              <a:ext cx="962816" cy="3411360"/>
            </a:xfrm>
            <a:custGeom>
              <a:avLst/>
              <a:gdLst/>
              <a:ahLst/>
              <a:cxnLst/>
              <a:rect l="l" t="t" r="r" b="b"/>
              <a:pathLst>
                <a:path w="30088" h="106605" extrusionOk="0">
                  <a:moveTo>
                    <a:pt x="1" y="1"/>
                  </a:moveTo>
                  <a:cubicBezTo>
                    <a:pt x="1" y="1"/>
                    <a:pt x="6573" y="64711"/>
                    <a:pt x="11824" y="86154"/>
                  </a:cubicBezTo>
                  <a:cubicBezTo>
                    <a:pt x="16626" y="105767"/>
                    <a:pt x="27924" y="106604"/>
                    <a:pt x="29817" y="106604"/>
                  </a:cubicBezTo>
                  <a:cubicBezTo>
                    <a:pt x="29993" y="106604"/>
                    <a:pt x="30088" y="106597"/>
                    <a:pt x="30088" y="106597"/>
                  </a:cubicBezTo>
                  <a:lnTo>
                    <a:pt x="30088"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8611099" y="3336973"/>
              <a:ext cx="534944" cy="1805600"/>
            </a:xfrm>
            <a:custGeom>
              <a:avLst/>
              <a:gdLst/>
              <a:ahLst/>
              <a:cxnLst/>
              <a:rect l="l" t="t" r="r" b="b"/>
              <a:pathLst>
                <a:path w="16717" h="56425" extrusionOk="0">
                  <a:moveTo>
                    <a:pt x="16717" y="1"/>
                  </a:moveTo>
                  <a:cubicBezTo>
                    <a:pt x="16717" y="1"/>
                    <a:pt x="8061" y="5299"/>
                    <a:pt x="4454" y="13788"/>
                  </a:cubicBezTo>
                  <a:cubicBezTo>
                    <a:pt x="846" y="22277"/>
                    <a:pt x="1" y="56424"/>
                    <a:pt x="1" y="56424"/>
                  </a:cubicBezTo>
                  <a:lnTo>
                    <a:pt x="16717" y="56424"/>
                  </a:lnTo>
                  <a:lnTo>
                    <a:pt x="16717"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a:off x="8951707" y="3379661"/>
              <a:ext cx="194336" cy="81568"/>
            </a:xfrm>
            <a:custGeom>
              <a:avLst/>
              <a:gdLst/>
              <a:ahLst/>
              <a:cxnLst/>
              <a:rect l="l" t="t" r="r" b="b"/>
              <a:pathLst>
                <a:path w="6073" h="2549" extrusionOk="0">
                  <a:moveTo>
                    <a:pt x="1275" y="0"/>
                  </a:moveTo>
                  <a:cubicBezTo>
                    <a:pt x="572" y="0"/>
                    <a:pt x="1" y="572"/>
                    <a:pt x="1" y="1274"/>
                  </a:cubicBezTo>
                  <a:cubicBezTo>
                    <a:pt x="1" y="1977"/>
                    <a:pt x="572" y="2548"/>
                    <a:pt x="1275" y="2548"/>
                  </a:cubicBezTo>
                  <a:lnTo>
                    <a:pt x="6073" y="2548"/>
                  </a:lnTo>
                  <a:lnTo>
                    <a:pt x="6073"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a:off x="8346299" y="-563"/>
              <a:ext cx="738784" cy="3380256"/>
            </a:xfrm>
            <a:custGeom>
              <a:avLst/>
              <a:gdLst/>
              <a:ahLst/>
              <a:cxnLst/>
              <a:rect l="l" t="t" r="r" b="b"/>
              <a:pathLst>
                <a:path w="23087" h="105633" extrusionOk="0">
                  <a:moveTo>
                    <a:pt x="1" y="1"/>
                  </a:moveTo>
                  <a:cubicBezTo>
                    <a:pt x="1" y="1"/>
                    <a:pt x="8395" y="75950"/>
                    <a:pt x="13693" y="90512"/>
                  </a:cubicBezTo>
                  <a:cubicBezTo>
                    <a:pt x="18979" y="105061"/>
                    <a:pt x="21956" y="105632"/>
                    <a:pt x="21956" y="105632"/>
                  </a:cubicBezTo>
                  <a:lnTo>
                    <a:pt x="23087" y="105632"/>
                  </a:lnTo>
                  <a:cubicBezTo>
                    <a:pt x="23087" y="105632"/>
                    <a:pt x="16074" y="99108"/>
                    <a:pt x="14800" y="83034"/>
                  </a:cubicBezTo>
                  <a:cubicBezTo>
                    <a:pt x="13526" y="66961"/>
                    <a:pt x="11931" y="1"/>
                    <a:pt x="11931" y="1"/>
                  </a:cubicBez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p:nvPr/>
          </p:nvSpPr>
          <p:spPr>
            <a:xfrm>
              <a:off x="8792091" y="3460813"/>
              <a:ext cx="292992" cy="1680992"/>
            </a:xfrm>
            <a:custGeom>
              <a:avLst/>
              <a:gdLst/>
              <a:ahLst/>
              <a:cxnLst/>
              <a:rect l="l" t="t" r="r" b="b"/>
              <a:pathLst>
                <a:path w="9156" h="52531" extrusionOk="0">
                  <a:moveTo>
                    <a:pt x="8025" y="0"/>
                  </a:moveTo>
                  <a:cubicBezTo>
                    <a:pt x="8025" y="0"/>
                    <a:pt x="6120" y="3025"/>
                    <a:pt x="3893" y="10347"/>
                  </a:cubicBezTo>
                  <a:cubicBezTo>
                    <a:pt x="1667" y="17669"/>
                    <a:pt x="0" y="52530"/>
                    <a:pt x="0" y="52530"/>
                  </a:cubicBezTo>
                  <a:lnTo>
                    <a:pt x="4989" y="52530"/>
                  </a:lnTo>
                  <a:cubicBezTo>
                    <a:pt x="4989" y="52530"/>
                    <a:pt x="4536" y="28170"/>
                    <a:pt x="4989" y="17824"/>
                  </a:cubicBezTo>
                  <a:cubicBezTo>
                    <a:pt x="5441" y="7489"/>
                    <a:pt x="9156" y="0"/>
                    <a:pt x="9156" y="0"/>
                  </a:cubicBez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297"/>
        <p:cNvGrpSpPr/>
        <p:nvPr/>
      </p:nvGrpSpPr>
      <p:grpSpPr>
        <a:xfrm>
          <a:off x="0" y="0"/>
          <a:ext cx="0" cy="0"/>
          <a:chOff x="0" y="0"/>
          <a:chExt cx="0" cy="0"/>
        </a:xfrm>
      </p:grpSpPr>
      <p:sp>
        <p:nvSpPr>
          <p:cNvPr id="298" name="Google Shape;298;p32"/>
          <p:cNvSpPr/>
          <p:nvPr/>
        </p:nvSpPr>
        <p:spPr>
          <a:xfrm>
            <a:off x="5375" y="-1973"/>
            <a:ext cx="2899386" cy="2899386"/>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5375" y="-1973"/>
            <a:ext cx="1817366" cy="1818397"/>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rot="5400000">
            <a:off x="6354500" y="2354095"/>
            <a:ext cx="2791447" cy="2787554"/>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txBox="1">
            <a:spLocks noGrp="1"/>
          </p:cNvSpPr>
          <p:nvPr>
            <p:ph type="ctrTitle"/>
          </p:nvPr>
        </p:nvSpPr>
        <p:spPr>
          <a:xfrm>
            <a:off x="4445675" y="890950"/>
            <a:ext cx="3510000" cy="1245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302" name="Google Shape;302;p32"/>
          <p:cNvSpPr txBox="1"/>
          <p:nvPr/>
        </p:nvSpPr>
        <p:spPr>
          <a:xfrm>
            <a:off x="4445675" y="3767709"/>
            <a:ext cx="3636300" cy="670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FFFFFF"/>
                </a:solidFill>
                <a:latin typeface="Karla"/>
                <a:ea typeface="Karla"/>
                <a:cs typeface="Karla"/>
                <a:sym typeface="Karla"/>
              </a:rPr>
              <a:t>CREDITS: This presentation template was created by </a:t>
            </a:r>
            <a:r>
              <a:rPr lang="en" sz="900">
                <a:solidFill>
                  <a:srgbClr val="FFFFFF"/>
                </a:solidFill>
                <a:uFill>
                  <a:noFill/>
                </a:uFill>
                <a:latin typeface="Karla"/>
                <a:ea typeface="Karla"/>
                <a:cs typeface="Karla"/>
                <a:sym typeface="Karla"/>
                <a:hlinkClick r:id="rId2">
                  <a:extLst>
                    <a:ext uri="{A12FA001-AC4F-418D-AE19-62706E023703}">
                      <ahyp:hlinkClr xmlns:ahyp="http://schemas.microsoft.com/office/drawing/2018/hyperlinkcolor" val="tx"/>
                    </a:ext>
                  </a:extLst>
                </a:hlinkClick>
              </a:rPr>
              <a:t>Slidesgo</a:t>
            </a:r>
            <a:r>
              <a:rPr lang="en" sz="900">
                <a:solidFill>
                  <a:srgbClr val="FFFFFF"/>
                </a:solidFill>
                <a:latin typeface="Karla"/>
                <a:ea typeface="Karla"/>
                <a:cs typeface="Karla"/>
                <a:sym typeface="Karla"/>
              </a:rPr>
              <a:t>, including icons by </a:t>
            </a:r>
            <a:r>
              <a:rPr lang="en" sz="900">
                <a:solidFill>
                  <a:srgbClr val="FFFFFF"/>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Flaticon</a:t>
            </a:r>
            <a:r>
              <a:rPr lang="en" sz="900">
                <a:solidFill>
                  <a:srgbClr val="FFFFFF"/>
                </a:solidFill>
                <a:latin typeface="Karla"/>
                <a:ea typeface="Karla"/>
                <a:cs typeface="Karla"/>
                <a:sym typeface="Karla"/>
              </a:rPr>
              <a:t>, and infographics &amp; images by </a:t>
            </a:r>
            <a:r>
              <a:rPr lang="en" sz="900">
                <a:solidFill>
                  <a:srgbClr val="FFFFFF"/>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Freepik</a:t>
            </a:r>
            <a:r>
              <a:rPr lang="en" sz="900">
                <a:solidFill>
                  <a:srgbClr val="FFFFFF"/>
                </a:solidFill>
                <a:latin typeface="Karla"/>
                <a:ea typeface="Karla"/>
                <a:cs typeface="Karla"/>
                <a:sym typeface="Karla"/>
              </a:rPr>
              <a:t>. </a:t>
            </a:r>
            <a:endParaRPr>
              <a:solidFill>
                <a:srgbClr val="FFFFFF"/>
              </a:solidFill>
              <a:latin typeface="Karla"/>
              <a:ea typeface="Karla"/>
              <a:cs typeface="Karla"/>
              <a:sym typeface="Karla"/>
            </a:endParaRPr>
          </a:p>
        </p:txBody>
      </p:sp>
    </p:spTree>
    <p:extLst>
      <p:ext uri="{BB962C8B-B14F-4D97-AF65-F5344CB8AC3E}">
        <p14:creationId xmlns:p14="http://schemas.microsoft.com/office/powerpoint/2010/main" val="581797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5"/>
          <p:cNvSpPr/>
          <p:nvPr/>
        </p:nvSpPr>
        <p:spPr>
          <a:xfrm>
            <a:off x="7961275" y="-1352"/>
            <a:ext cx="1186464" cy="5143520"/>
          </a:xfrm>
          <a:custGeom>
            <a:avLst/>
            <a:gdLst/>
            <a:ahLst/>
            <a:cxnLst/>
            <a:rect l="l" t="t" r="r" b="b"/>
            <a:pathLst>
              <a:path w="37077" h="160735" extrusionOk="0">
                <a:moveTo>
                  <a:pt x="0" y="1"/>
                </a:moveTo>
                <a:cubicBezTo>
                  <a:pt x="17919" y="22849"/>
                  <a:pt x="28599" y="51650"/>
                  <a:pt x="28599" y="82939"/>
                </a:cubicBezTo>
                <a:cubicBezTo>
                  <a:pt x="28599" y="111931"/>
                  <a:pt x="19431" y="138767"/>
                  <a:pt x="3846" y="160734"/>
                </a:cubicBezTo>
                <a:lnTo>
                  <a:pt x="37076" y="160734"/>
                </a:lnTo>
                <a:lnTo>
                  <a:pt x="37076" y="1"/>
                </a:ln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txBox="1">
            <a:spLocks noGrp="1"/>
          </p:cNvSpPr>
          <p:nvPr>
            <p:ph type="title"/>
          </p:nvPr>
        </p:nvSpPr>
        <p:spPr>
          <a:xfrm>
            <a:off x="5598275" y="1729975"/>
            <a:ext cx="2783400" cy="841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1" name="Google Shape;41;p5"/>
          <p:cNvSpPr txBox="1">
            <a:spLocks noGrp="1"/>
          </p:cNvSpPr>
          <p:nvPr>
            <p:ph type="title" idx="2"/>
          </p:nvPr>
        </p:nvSpPr>
        <p:spPr>
          <a:xfrm>
            <a:off x="5598275" y="2571775"/>
            <a:ext cx="2783400" cy="84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1pPr>
            <a:lvl2pPr lvl="1"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2pPr>
            <a:lvl3pPr lvl="2"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3pPr>
            <a:lvl4pPr lvl="3"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4pPr>
            <a:lvl5pPr lvl="4"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5pPr>
            <a:lvl6pPr lvl="5"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6pPr>
            <a:lvl7pPr lvl="6"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7pPr>
            <a:lvl8pPr lvl="7"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8pPr>
            <a:lvl9pPr lvl="8" rtl="0">
              <a:spcBef>
                <a:spcPts val="0"/>
              </a:spcBef>
              <a:spcAft>
                <a:spcPts val="0"/>
              </a:spcAft>
              <a:buClr>
                <a:schemeClr val="lt1"/>
              </a:buClr>
              <a:buSzPts val="1400"/>
              <a:buFont typeface="Karla"/>
              <a:buNone/>
              <a:defRPr sz="1400">
                <a:solidFill>
                  <a:schemeClr val="lt1"/>
                </a:solidFill>
                <a:latin typeface="Karla"/>
                <a:ea typeface="Karla"/>
                <a:cs typeface="Karla"/>
                <a:sym typeface="Karla"/>
              </a:defRPr>
            </a:lvl9pPr>
          </a:lstStyle>
          <a:p>
            <a:endParaRPr/>
          </a:p>
        </p:txBody>
      </p:sp>
      <p:sp>
        <p:nvSpPr>
          <p:cNvPr id="42" name="Google Shape;42;p5"/>
          <p:cNvSpPr txBox="1">
            <a:spLocks noGrp="1"/>
          </p:cNvSpPr>
          <p:nvPr>
            <p:ph type="title" idx="3" hasCustomPrompt="1"/>
          </p:nvPr>
        </p:nvSpPr>
        <p:spPr>
          <a:xfrm>
            <a:off x="4216350" y="2019475"/>
            <a:ext cx="10917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1pPr>
            <a:lvl2pPr lvl="1"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2pPr>
            <a:lvl3pPr lvl="2"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3pPr>
            <a:lvl4pPr lvl="3"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4pPr>
            <a:lvl5pPr lvl="4"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5pPr>
            <a:lvl6pPr lvl="5"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6pPr>
            <a:lvl7pPr lvl="6"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7pPr>
            <a:lvl8pPr lvl="7"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8pPr>
            <a:lvl9pPr lvl="8"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
  <p:cSld name="SECTION_HEADER_1">
    <p:spTree>
      <p:nvGrpSpPr>
        <p:cNvPr id="1" name="Shape 59"/>
        <p:cNvGrpSpPr/>
        <p:nvPr/>
      </p:nvGrpSpPr>
      <p:grpSpPr>
        <a:xfrm>
          <a:off x="0" y="0"/>
          <a:ext cx="0" cy="0"/>
          <a:chOff x="0" y="0"/>
          <a:chExt cx="0" cy="0"/>
        </a:xfrm>
      </p:grpSpPr>
      <p:sp>
        <p:nvSpPr>
          <p:cNvPr id="60" name="Google Shape;60;p7"/>
          <p:cNvSpPr txBox="1">
            <a:spLocks noGrp="1"/>
          </p:cNvSpPr>
          <p:nvPr>
            <p:ph type="title" hasCustomPrompt="1"/>
          </p:nvPr>
        </p:nvSpPr>
        <p:spPr>
          <a:xfrm>
            <a:off x="4820875" y="3045189"/>
            <a:ext cx="10917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1pPr>
            <a:lvl2pPr lvl="1"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2pPr>
            <a:lvl3pPr lvl="2"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3pPr>
            <a:lvl4pPr lvl="3"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4pPr>
            <a:lvl5pPr lvl="4"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5pPr>
            <a:lvl6pPr lvl="5"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6pPr>
            <a:lvl7pPr lvl="6"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7pPr>
            <a:lvl8pPr lvl="7"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8pPr>
            <a:lvl9pPr lvl="8"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9pPr>
          </a:lstStyle>
          <a:p>
            <a:r>
              <a:t>xx%</a:t>
            </a:r>
          </a:p>
        </p:txBody>
      </p:sp>
      <p:sp>
        <p:nvSpPr>
          <p:cNvPr id="61" name="Google Shape;61;p7"/>
          <p:cNvSpPr txBox="1">
            <a:spLocks noGrp="1"/>
          </p:cNvSpPr>
          <p:nvPr>
            <p:ph type="subTitle" idx="1"/>
          </p:nvPr>
        </p:nvSpPr>
        <p:spPr>
          <a:xfrm>
            <a:off x="6202800" y="3043400"/>
            <a:ext cx="2178900" cy="4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5"/>
                </a:solidFill>
              </a:defRPr>
            </a:lvl1pPr>
            <a:lvl2pPr lvl="1" rtl="0">
              <a:spcBef>
                <a:spcPts val="1600"/>
              </a:spcBef>
              <a:spcAft>
                <a:spcPts val="0"/>
              </a:spcAft>
              <a:buNone/>
              <a:defRPr>
                <a:solidFill>
                  <a:schemeClr val="accent5"/>
                </a:solidFill>
              </a:defRPr>
            </a:lvl2pPr>
            <a:lvl3pPr lvl="2" rtl="0">
              <a:spcBef>
                <a:spcPts val="1600"/>
              </a:spcBef>
              <a:spcAft>
                <a:spcPts val="0"/>
              </a:spcAft>
              <a:buNone/>
              <a:defRPr>
                <a:solidFill>
                  <a:schemeClr val="accent5"/>
                </a:solidFill>
              </a:defRPr>
            </a:lvl3pPr>
            <a:lvl4pPr lvl="3" rtl="0">
              <a:spcBef>
                <a:spcPts val="1600"/>
              </a:spcBef>
              <a:spcAft>
                <a:spcPts val="0"/>
              </a:spcAft>
              <a:buNone/>
              <a:defRPr>
                <a:solidFill>
                  <a:schemeClr val="accent5"/>
                </a:solidFill>
              </a:defRPr>
            </a:lvl4pPr>
            <a:lvl5pPr lvl="4" rtl="0">
              <a:spcBef>
                <a:spcPts val="1600"/>
              </a:spcBef>
              <a:spcAft>
                <a:spcPts val="0"/>
              </a:spcAft>
              <a:buNone/>
              <a:defRPr>
                <a:solidFill>
                  <a:schemeClr val="accent5"/>
                </a:solidFill>
              </a:defRPr>
            </a:lvl5pPr>
            <a:lvl6pPr lvl="5" rtl="0">
              <a:spcBef>
                <a:spcPts val="1600"/>
              </a:spcBef>
              <a:spcAft>
                <a:spcPts val="0"/>
              </a:spcAft>
              <a:buNone/>
              <a:defRPr>
                <a:solidFill>
                  <a:schemeClr val="accent5"/>
                </a:solidFill>
              </a:defRPr>
            </a:lvl6pPr>
            <a:lvl7pPr lvl="6" rtl="0">
              <a:spcBef>
                <a:spcPts val="1600"/>
              </a:spcBef>
              <a:spcAft>
                <a:spcPts val="0"/>
              </a:spcAft>
              <a:buNone/>
              <a:defRPr>
                <a:solidFill>
                  <a:schemeClr val="accent5"/>
                </a:solidFill>
              </a:defRPr>
            </a:lvl7pPr>
            <a:lvl8pPr lvl="7" rtl="0">
              <a:spcBef>
                <a:spcPts val="1600"/>
              </a:spcBef>
              <a:spcAft>
                <a:spcPts val="0"/>
              </a:spcAft>
              <a:buNone/>
              <a:defRPr>
                <a:solidFill>
                  <a:schemeClr val="accent5"/>
                </a:solidFill>
              </a:defRPr>
            </a:lvl8pPr>
            <a:lvl9pPr lvl="8" rtl="0">
              <a:spcBef>
                <a:spcPts val="1600"/>
              </a:spcBef>
              <a:spcAft>
                <a:spcPts val="1600"/>
              </a:spcAft>
              <a:buNone/>
              <a:defRPr>
                <a:solidFill>
                  <a:schemeClr val="accent5"/>
                </a:solidFill>
              </a:defRPr>
            </a:lvl9pPr>
          </a:lstStyle>
          <a:p>
            <a:endParaRPr/>
          </a:p>
        </p:txBody>
      </p:sp>
      <p:sp>
        <p:nvSpPr>
          <p:cNvPr id="62" name="Google Shape;62;p7"/>
          <p:cNvSpPr txBox="1">
            <a:spLocks noGrp="1"/>
          </p:cNvSpPr>
          <p:nvPr>
            <p:ph type="subTitle" idx="2"/>
          </p:nvPr>
        </p:nvSpPr>
        <p:spPr>
          <a:xfrm>
            <a:off x="6202800" y="3514000"/>
            <a:ext cx="2178900" cy="60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3" name="Google Shape;63;p7"/>
          <p:cNvSpPr txBox="1">
            <a:spLocks noGrp="1"/>
          </p:cNvSpPr>
          <p:nvPr>
            <p:ph type="title" idx="3" hasCustomPrompt="1"/>
          </p:nvPr>
        </p:nvSpPr>
        <p:spPr>
          <a:xfrm>
            <a:off x="4820875" y="1519289"/>
            <a:ext cx="10917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1pPr>
            <a:lvl2pPr lvl="1"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2pPr>
            <a:lvl3pPr lvl="2"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3pPr>
            <a:lvl4pPr lvl="3"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4pPr>
            <a:lvl5pPr lvl="4"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5pPr>
            <a:lvl6pPr lvl="5"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6pPr>
            <a:lvl7pPr lvl="6"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7pPr>
            <a:lvl8pPr lvl="7"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8pPr>
            <a:lvl9pPr lvl="8"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9pPr>
          </a:lstStyle>
          <a:p>
            <a:r>
              <a:t>xx%</a:t>
            </a:r>
          </a:p>
        </p:txBody>
      </p:sp>
      <p:sp>
        <p:nvSpPr>
          <p:cNvPr id="64" name="Google Shape;64;p7"/>
          <p:cNvSpPr txBox="1">
            <a:spLocks noGrp="1"/>
          </p:cNvSpPr>
          <p:nvPr>
            <p:ph type="subTitle" idx="4"/>
          </p:nvPr>
        </p:nvSpPr>
        <p:spPr>
          <a:xfrm>
            <a:off x="6202800" y="1517500"/>
            <a:ext cx="2178900" cy="4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5"/>
                </a:solidFill>
              </a:defRPr>
            </a:lvl1pPr>
            <a:lvl2pPr lvl="1" rtl="0">
              <a:spcBef>
                <a:spcPts val="1600"/>
              </a:spcBef>
              <a:spcAft>
                <a:spcPts val="0"/>
              </a:spcAft>
              <a:buNone/>
              <a:defRPr>
                <a:solidFill>
                  <a:schemeClr val="accent5"/>
                </a:solidFill>
              </a:defRPr>
            </a:lvl2pPr>
            <a:lvl3pPr lvl="2" rtl="0">
              <a:spcBef>
                <a:spcPts val="1600"/>
              </a:spcBef>
              <a:spcAft>
                <a:spcPts val="0"/>
              </a:spcAft>
              <a:buNone/>
              <a:defRPr>
                <a:solidFill>
                  <a:schemeClr val="accent5"/>
                </a:solidFill>
              </a:defRPr>
            </a:lvl3pPr>
            <a:lvl4pPr lvl="3" rtl="0">
              <a:spcBef>
                <a:spcPts val="1600"/>
              </a:spcBef>
              <a:spcAft>
                <a:spcPts val="0"/>
              </a:spcAft>
              <a:buNone/>
              <a:defRPr>
                <a:solidFill>
                  <a:schemeClr val="accent5"/>
                </a:solidFill>
              </a:defRPr>
            </a:lvl4pPr>
            <a:lvl5pPr lvl="4" rtl="0">
              <a:spcBef>
                <a:spcPts val="1600"/>
              </a:spcBef>
              <a:spcAft>
                <a:spcPts val="0"/>
              </a:spcAft>
              <a:buNone/>
              <a:defRPr>
                <a:solidFill>
                  <a:schemeClr val="accent5"/>
                </a:solidFill>
              </a:defRPr>
            </a:lvl5pPr>
            <a:lvl6pPr lvl="5" rtl="0">
              <a:spcBef>
                <a:spcPts val="1600"/>
              </a:spcBef>
              <a:spcAft>
                <a:spcPts val="0"/>
              </a:spcAft>
              <a:buNone/>
              <a:defRPr>
                <a:solidFill>
                  <a:schemeClr val="accent5"/>
                </a:solidFill>
              </a:defRPr>
            </a:lvl6pPr>
            <a:lvl7pPr lvl="6" rtl="0">
              <a:spcBef>
                <a:spcPts val="1600"/>
              </a:spcBef>
              <a:spcAft>
                <a:spcPts val="0"/>
              </a:spcAft>
              <a:buNone/>
              <a:defRPr>
                <a:solidFill>
                  <a:schemeClr val="accent5"/>
                </a:solidFill>
              </a:defRPr>
            </a:lvl7pPr>
            <a:lvl8pPr lvl="7" rtl="0">
              <a:spcBef>
                <a:spcPts val="1600"/>
              </a:spcBef>
              <a:spcAft>
                <a:spcPts val="0"/>
              </a:spcAft>
              <a:buNone/>
              <a:defRPr>
                <a:solidFill>
                  <a:schemeClr val="accent5"/>
                </a:solidFill>
              </a:defRPr>
            </a:lvl8pPr>
            <a:lvl9pPr lvl="8" rtl="0">
              <a:spcBef>
                <a:spcPts val="1600"/>
              </a:spcBef>
              <a:spcAft>
                <a:spcPts val="1600"/>
              </a:spcAft>
              <a:buNone/>
              <a:defRPr>
                <a:solidFill>
                  <a:schemeClr val="accent5"/>
                </a:solidFill>
              </a:defRPr>
            </a:lvl9pPr>
          </a:lstStyle>
          <a:p>
            <a:endParaRPr/>
          </a:p>
        </p:txBody>
      </p:sp>
      <p:sp>
        <p:nvSpPr>
          <p:cNvPr id="65" name="Google Shape;65;p7"/>
          <p:cNvSpPr txBox="1">
            <a:spLocks noGrp="1"/>
          </p:cNvSpPr>
          <p:nvPr>
            <p:ph type="subTitle" idx="5"/>
          </p:nvPr>
        </p:nvSpPr>
        <p:spPr>
          <a:xfrm>
            <a:off x="6202800" y="1988100"/>
            <a:ext cx="2178900" cy="60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6" name="Google Shape;66;p7"/>
          <p:cNvSpPr txBox="1">
            <a:spLocks noGrp="1"/>
          </p:cNvSpPr>
          <p:nvPr>
            <p:ph type="title" idx="6" hasCustomPrompt="1"/>
          </p:nvPr>
        </p:nvSpPr>
        <p:spPr>
          <a:xfrm>
            <a:off x="721350" y="3045189"/>
            <a:ext cx="10917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1pPr>
            <a:lvl2pPr lvl="1"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2pPr>
            <a:lvl3pPr lvl="2"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3pPr>
            <a:lvl4pPr lvl="3"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4pPr>
            <a:lvl5pPr lvl="4"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5pPr>
            <a:lvl6pPr lvl="5"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6pPr>
            <a:lvl7pPr lvl="6"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7pPr>
            <a:lvl8pPr lvl="7"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8pPr>
            <a:lvl9pPr lvl="8"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9pPr>
          </a:lstStyle>
          <a:p>
            <a:r>
              <a:t>xx%</a:t>
            </a:r>
          </a:p>
        </p:txBody>
      </p:sp>
      <p:sp>
        <p:nvSpPr>
          <p:cNvPr id="67" name="Google Shape;67;p7"/>
          <p:cNvSpPr txBox="1">
            <a:spLocks noGrp="1"/>
          </p:cNvSpPr>
          <p:nvPr>
            <p:ph type="subTitle" idx="7"/>
          </p:nvPr>
        </p:nvSpPr>
        <p:spPr>
          <a:xfrm>
            <a:off x="2103275" y="3043400"/>
            <a:ext cx="2178900" cy="470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5"/>
                </a:solidFill>
              </a:defRPr>
            </a:lvl1pPr>
            <a:lvl2pPr lvl="1" rtl="0">
              <a:spcBef>
                <a:spcPts val="1600"/>
              </a:spcBef>
              <a:spcAft>
                <a:spcPts val="0"/>
              </a:spcAft>
              <a:buNone/>
              <a:defRPr>
                <a:solidFill>
                  <a:schemeClr val="accent5"/>
                </a:solidFill>
              </a:defRPr>
            </a:lvl2pPr>
            <a:lvl3pPr lvl="2" rtl="0">
              <a:spcBef>
                <a:spcPts val="1600"/>
              </a:spcBef>
              <a:spcAft>
                <a:spcPts val="0"/>
              </a:spcAft>
              <a:buNone/>
              <a:defRPr>
                <a:solidFill>
                  <a:schemeClr val="accent5"/>
                </a:solidFill>
              </a:defRPr>
            </a:lvl3pPr>
            <a:lvl4pPr lvl="3" rtl="0">
              <a:spcBef>
                <a:spcPts val="1600"/>
              </a:spcBef>
              <a:spcAft>
                <a:spcPts val="0"/>
              </a:spcAft>
              <a:buNone/>
              <a:defRPr>
                <a:solidFill>
                  <a:schemeClr val="accent5"/>
                </a:solidFill>
              </a:defRPr>
            </a:lvl4pPr>
            <a:lvl5pPr lvl="4" rtl="0">
              <a:spcBef>
                <a:spcPts val="1600"/>
              </a:spcBef>
              <a:spcAft>
                <a:spcPts val="0"/>
              </a:spcAft>
              <a:buNone/>
              <a:defRPr>
                <a:solidFill>
                  <a:schemeClr val="accent5"/>
                </a:solidFill>
              </a:defRPr>
            </a:lvl5pPr>
            <a:lvl6pPr lvl="5" rtl="0">
              <a:spcBef>
                <a:spcPts val="1600"/>
              </a:spcBef>
              <a:spcAft>
                <a:spcPts val="0"/>
              </a:spcAft>
              <a:buNone/>
              <a:defRPr>
                <a:solidFill>
                  <a:schemeClr val="accent5"/>
                </a:solidFill>
              </a:defRPr>
            </a:lvl6pPr>
            <a:lvl7pPr lvl="6" rtl="0">
              <a:spcBef>
                <a:spcPts val="1600"/>
              </a:spcBef>
              <a:spcAft>
                <a:spcPts val="0"/>
              </a:spcAft>
              <a:buNone/>
              <a:defRPr>
                <a:solidFill>
                  <a:schemeClr val="accent5"/>
                </a:solidFill>
              </a:defRPr>
            </a:lvl7pPr>
            <a:lvl8pPr lvl="7" rtl="0">
              <a:spcBef>
                <a:spcPts val="1600"/>
              </a:spcBef>
              <a:spcAft>
                <a:spcPts val="0"/>
              </a:spcAft>
              <a:buNone/>
              <a:defRPr>
                <a:solidFill>
                  <a:schemeClr val="accent5"/>
                </a:solidFill>
              </a:defRPr>
            </a:lvl8pPr>
            <a:lvl9pPr lvl="8" rtl="0">
              <a:spcBef>
                <a:spcPts val="1600"/>
              </a:spcBef>
              <a:spcAft>
                <a:spcPts val="1600"/>
              </a:spcAft>
              <a:buNone/>
              <a:defRPr>
                <a:solidFill>
                  <a:schemeClr val="accent5"/>
                </a:solidFill>
              </a:defRPr>
            </a:lvl9pPr>
          </a:lstStyle>
          <a:p>
            <a:endParaRPr/>
          </a:p>
        </p:txBody>
      </p:sp>
      <p:sp>
        <p:nvSpPr>
          <p:cNvPr id="68" name="Google Shape;68;p7"/>
          <p:cNvSpPr txBox="1">
            <a:spLocks noGrp="1"/>
          </p:cNvSpPr>
          <p:nvPr>
            <p:ph type="subTitle" idx="8"/>
          </p:nvPr>
        </p:nvSpPr>
        <p:spPr>
          <a:xfrm>
            <a:off x="2103275" y="3514000"/>
            <a:ext cx="2178900" cy="60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9" name="Google Shape;69;p7"/>
          <p:cNvSpPr txBox="1">
            <a:spLocks noGrp="1"/>
          </p:cNvSpPr>
          <p:nvPr>
            <p:ph type="title" idx="9"/>
          </p:nvPr>
        </p:nvSpPr>
        <p:spPr>
          <a:xfrm>
            <a:off x="721200" y="594300"/>
            <a:ext cx="7660500" cy="6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0" name="Google Shape;70;p7"/>
          <p:cNvSpPr txBox="1">
            <a:spLocks noGrp="1"/>
          </p:cNvSpPr>
          <p:nvPr>
            <p:ph type="title" idx="13" hasCustomPrompt="1"/>
          </p:nvPr>
        </p:nvSpPr>
        <p:spPr>
          <a:xfrm>
            <a:off x="721350" y="1519289"/>
            <a:ext cx="1091700" cy="110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1pPr>
            <a:lvl2pPr lvl="1"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2pPr>
            <a:lvl3pPr lvl="2"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3pPr>
            <a:lvl4pPr lvl="3"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4pPr>
            <a:lvl5pPr lvl="4"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5pPr>
            <a:lvl6pPr lvl="5"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6pPr>
            <a:lvl7pPr lvl="6"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7pPr>
            <a:lvl8pPr lvl="7"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8pPr>
            <a:lvl9pPr lvl="8" algn="ctr" rtl="0">
              <a:spcBef>
                <a:spcPts val="0"/>
              </a:spcBef>
              <a:spcAft>
                <a:spcPts val="0"/>
              </a:spcAft>
              <a:buClr>
                <a:schemeClr val="lt1"/>
              </a:buClr>
              <a:buSzPts val="4800"/>
              <a:buFont typeface="Work Sans Regular"/>
              <a:buNone/>
              <a:defRPr sz="4800">
                <a:solidFill>
                  <a:schemeClr val="lt1"/>
                </a:solidFill>
                <a:latin typeface="Work Sans Regular"/>
                <a:ea typeface="Work Sans Regular"/>
                <a:cs typeface="Work Sans Regular"/>
                <a:sym typeface="Work Sans Regular"/>
              </a:defRPr>
            </a:lvl9pPr>
          </a:lstStyle>
          <a:p>
            <a:r>
              <a:t>xx%</a:t>
            </a:r>
          </a:p>
        </p:txBody>
      </p:sp>
      <p:sp>
        <p:nvSpPr>
          <p:cNvPr id="71" name="Google Shape;71;p7"/>
          <p:cNvSpPr txBox="1">
            <a:spLocks noGrp="1"/>
          </p:cNvSpPr>
          <p:nvPr>
            <p:ph type="subTitle" idx="14"/>
          </p:nvPr>
        </p:nvSpPr>
        <p:spPr>
          <a:xfrm>
            <a:off x="2103275" y="1517500"/>
            <a:ext cx="2178900" cy="470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accent5"/>
                </a:solidFill>
              </a:defRPr>
            </a:lvl1pPr>
            <a:lvl2pPr lvl="1">
              <a:spcBef>
                <a:spcPts val="1600"/>
              </a:spcBef>
              <a:spcAft>
                <a:spcPts val="0"/>
              </a:spcAft>
              <a:buNone/>
              <a:defRPr>
                <a:solidFill>
                  <a:schemeClr val="accent5"/>
                </a:solidFill>
              </a:defRPr>
            </a:lvl2pPr>
            <a:lvl3pPr lvl="2">
              <a:spcBef>
                <a:spcPts val="1600"/>
              </a:spcBef>
              <a:spcAft>
                <a:spcPts val="0"/>
              </a:spcAft>
              <a:buNone/>
              <a:defRPr>
                <a:solidFill>
                  <a:schemeClr val="accent5"/>
                </a:solidFill>
              </a:defRPr>
            </a:lvl3pPr>
            <a:lvl4pPr lvl="3">
              <a:spcBef>
                <a:spcPts val="1600"/>
              </a:spcBef>
              <a:spcAft>
                <a:spcPts val="0"/>
              </a:spcAft>
              <a:buNone/>
              <a:defRPr>
                <a:solidFill>
                  <a:schemeClr val="accent5"/>
                </a:solidFill>
              </a:defRPr>
            </a:lvl4pPr>
            <a:lvl5pPr lvl="4">
              <a:spcBef>
                <a:spcPts val="1600"/>
              </a:spcBef>
              <a:spcAft>
                <a:spcPts val="0"/>
              </a:spcAft>
              <a:buNone/>
              <a:defRPr>
                <a:solidFill>
                  <a:schemeClr val="accent5"/>
                </a:solidFill>
              </a:defRPr>
            </a:lvl5pPr>
            <a:lvl6pPr lvl="5">
              <a:spcBef>
                <a:spcPts val="1600"/>
              </a:spcBef>
              <a:spcAft>
                <a:spcPts val="0"/>
              </a:spcAft>
              <a:buNone/>
              <a:defRPr>
                <a:solidFill>
                  <a:schemeClr val="accent5"/>
                </a:solidFill>
              </a:defRPr>
            </a:lvl6pPr>
            <a:lvl7pPr lvl="6">
              <a:spcBef>
                <a:spcPts val="1600"/>
              </a:spcBef>
              <a:spcAft>
                <a:spcPts val="0"/>
              </a:spcAft>
              <a:buNone/>
              <a:defRPr>
                <a:solidFill>
                  <a:schemeClr val="accent5"/>
                </a:solidFill>
              </a:defRPr>
            </a:lvl7pPr>
            <a:lvl8pPr lvl="7">
              <a:spcBef>
                <a:spcPts val="1600"/>
              </a:spcBef>
              <a:spcAft>
                <a:spcPts val="0"/>
              </a:spcAft>
              <a:buNone/>
              <a:defRPr>
                <a:solidFill>
                  <a:schemeClr val="accent5"/>
                </a:solidFill>
              </a:defRPr>
            </a:lvl8pPr>
            <a:lvl9pPr lvl="8">
              <a:spcBef>
                <a:spcPts val="1600"/>
              </a:spcBef>
              <a:spcAft>
                <a:spcPts val="1600"/>
              </a:spcAft>
              <a:buNone/>
              <a:defRPr>
                <a:solidFill>
                  <a:schemeClr val="accent5"/>
                </a:solidFill>
              </a:defRPr>
            </a:lvl9pPr>
          </a:lstStyle>
          <a:p>
            <a:endParaRPr/>
          </a:p>
        </p:txBody>
      </p:sp>
      <p:sp>
        <p:nvSpPr>
          <p:cNvPr id="72" name="Google Shape;72;p7"/>
          <p:cNvSpPr txBox="1">
            <a:spLocks noGrp="1"/>
          </p:cNvSpPr>
          <p:nvPr>
            <p:ph type="subTitle" idx="15"/>
          </p:nvPr>
        </p:nvSpPr>
        <p:spPr>
          <a:xfrm>
            <a:off x="2103275" y="1988100"/>
            <a:ext cx="2178900" cy="605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721200" y="594300"/>
            <a:ext cx="7701600" cy="672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75" name="Google Shape;75;p8"/>
          <p:cNvSpPr txBox="1">
            <a:spLocks noGrp="1"/>
          </p:cNvSpPr>
          <p:nvPr>
            <p:ph type="body" idx="1"/>
          </p:nvPr>
        </p:nvSpPr>
        <p:spPr>
          <a:xfrm>
            <a:off x="721200" y="1667125"/>
            <a:ext cx="7701600" cy="2996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76" name="Google Shape;76;p8"/>
          <p:cNvGrpSpPr/>
          <p:nvPr/>
        </p:nvGrpSpPr>
        <p:grpSpPr>
          <a:xfrm>
            <a:off x="5376" y="-2012"/>
            <a:ext cx="9144032" cy="2451776"/>
            <a:chOff x="5376" y="-2012"/>
            <a:chExt cx="9144032" cy="2451776"/>
          </a:xfrm>
        </p:grpSpPr>
        <p:sp>
          <p:nvSpPr>
            <p:cNvPr id="77" name="Google Shape;77;p8"/>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3">
    <p:spTree>
      <p:nvGrpSpPr>
        <p:cNvPr id="1" name="Shape 120"/>
        <p:cNvGrpSpPr/>
        <p:nvPr/>
      </p:nvGrpSpPr>
      <p:grpSpPr>
        <a:xfrm>
          <a:off x="0" y="0"/>
          <a:ext cx="0" cy="0"/>
          <a:chOff x="0" y="0"/>
          <a:chExt cx="0" cy="0"/>
        </a:xfrm>
      </p:grpSpPr>
      <p:grpSp>
        <p:nvGrpSpPr>
          <p:cNvPr id="121" name="Google Shape;121;p12"/>
          <p:cNvGrpSpPr/>
          <p:nvPr/>
        </p:nvGrpSpPr>
        <p:grpSpPr>
          <a:xfrm>
            <a:off x="5376" y="-2012"/>
            <a:ext cx="9144032" cy="2451776"/>
            <a:chOff x="5376" y="-2012"/>
            <a:chExt cx="9144032" cy="2451776"/>
          </a:xfrm>
        </p:grpSpPr>
        <p:sp>
          <p:nvSpPr>
            <p:cNvPr id="122" name="Google Shape;122;p12"/>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2"/>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2"/>
          <p:cNvSpPr txBox="1">
            <a:spLocks noGrp="1"/>
          </p:cNvSpPr>
          <p:nvPr>
            <p:ph type="title"/>
          </p:nvPr>
        </p:nvSpPr>
        <p:spPr>
          <a:xfrm>
            <a:off x="726725" y="594300"/>
            <a:ext cx="7745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6" name="Google Shape;126;p12"/>
          <p:cNvSpPr txBox="1">
            <a:spLocks noGrp="1"/>
          </p:cNvSpPr>
          <p:nvPr>
            <p:ph type="subTitle" idx="1"/>
          </p:nvPr>
        </p:nvSpPr>
        <p:spPr>
          <a:xfrm>
            <a:off x="726725" y="2035538"/>
            <a:ext cx="24108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solidFill>
                  <a:schemeClr val="accent5"/>
                </a:solidFill>
                <a:latin typeface="Work Sans"/>
                <a:ea typeface="Work Sans"/>
                <a:cs typeface="Work Sans"/>
                <a:sym typeface="Work Sans"/>
              </a:defRPr>
            </a:lvl1pPr>
            <a:lvl2pPr lvl="1" algn="ctr">
              <a:spcBef>
                <a:spcPts val="1600"/>
              </a:spcBef>
              <a:spcAft>
                <a:spcPts val="0"/>
              </a:spcAft>
              <a:buNone/>
              <a:defRPr>
                <a:solidFill>
                  <a:schemeClr val="accent5"/>
                </a:solidFill>
                <a:latin typeface="Work Sans"/>
                <a:ea typeface="Work Sans"/>
                <a:cs typeface="Work Sans"/>
                <a:sym typeface="Work Sans"/>
              </a:defRPr>
            </a:lvl2pPr>
            <a:lvl3pPr lvl="2" algn="ctr">
              <a:spcBef>
                <a:spcPts val="1600"/>
              </a:spcBef>
              <a:spcAft>
                <a:spcPts val="0"/>
              </a:spcAft>
              <a:buNone/>
              <a:defRPr>
                <a:solidFill>
                  <a:schemeClr val="accent5"/>
                </a:solidFill>
                <a:latin typeface="Work Sans"/>
                <a:ea typeface="Work Sans"/>
                <a:cs typeface="Work Sans"/>
                <a:sym typeface="Work Sans"/>
              </a:defRPr>
            </a:lvl3pPr>
            <a:lvl4pPr lvl="3" algn="ctr">
              <a:spcBef>
                <a:spcPts val="1600"/>
              </a:spcBef>
              <a:spcAft>
                <a:spcPts val="0"/>
              </a:spcAft>
              <a:buNone/>
              <a:defRPr>
                <a:solidFill>
                  <a:schemeClr val="accent5"/>
                </a:solidFill>
                <a:latin typeface="Work Sans"/>
                <a:ea typeface="Work Sans"/>
                <a:cs typeface="Work Sans"/>
                <a:sym typeface="Work Sans"/>
              </a:defRPr>
            </a:lvl4pPr>
            <a:lvl5pPr lvl="4" algn="ctr">
              <a:spcBef>
                <a:spcPts val="1600"/>
              </a:spcBef>
              <a:spcAft>
                <a:spcPts val="0"/>
              </a:spcAft>
              <a:buNone/>
              <a:defRPr>
                <a:solidFill>
                  <a:schemeClr val="accent5"/>
                </a:solidFill>
                <a:latin typeface="Work Sans"/>
                <a:ea typeface="Work Sans"/>
                <a:cs typeface="Work Sans"/>
                <a:sym typeface="Work Sans"/>
              </a:defRPr>
            </a:lvl5pPr>
            <a:lvl6pPr lvl="5" algn="ctr">
              <a:spcBef>
                <a:spcPts val="1600"/>
              </a:spcBef>
              <a:spcAft>
                <a:spcPts val="0"/>
              </a:spcAft>
              <a:buNone/>
              <a:defRPr>
                <a:solidFill>
                  <a:schemeClr val="accent5"/>
                </a:solidFill>
                <a:latin typeface="Work Sans"/>
                <a:ea typeface="Work Sans"/>
                <a:cs typeface="Work Sans"/>
                <a:sym typeface="Work Sans"/>
              </a:defRPr>
            </a:lvl6pPr>
            <a:lvl7pPr lvl="6" algn="ctr">
              <a:spcBef>
                <a:spcPts val="1600"/>
              </a:spcBef>
              <a:spcAft>
                <a:spcPts val="0"/>
              </a:spcAft>
              <a:buNone/>
              <a:defRPr>
                <a:solidFill>
                  <a:schemeClr val="accent5"/>
                </a:solidFill>
                <a:latin typeface="Work Sans"/>
                <a:ea typeface="Work Sans"/>
                <a:cs typeface="Work Sans"/>
                <a:sym typeface="Work Sans"/>
              </a:defRPr>
            </a:lvl7pPr>
            <a:lvl8pPr lvl="7" algn="ctr">
              <a:spcBef>
                <a:spcPts val="1600"/>
              </a:spcBef>
              <a:spcAft>
                <a:spcPts val="0"/>
              </a:spcAft>
              <a:buNone/>
              <a:defRPr>
                <a:solidFill>
                  <a:schemeClr val="accent5"/>
                </a:solidFill>
                <a:latin typeface="Work Sans"/>
                <a:ea typeface="Work Sans"/>
                <a:cs typeface="Work Sans"/>
                <a:sym typeface="Work Sans"/>
              </a:defRPr>
            </a:lvl8pPr>
            <a:lvl9pPr lvl="8" algn="ctr">
              <a:spcBef>
                <a:spcPts val="1600"/>
              </a:spcBef>
              <a:spcAft>
                <a:spcPts val="1600"/>
              </a:spcAft>
              <a:buNone/>
              <a:defRPr>
                <a:solidFill>
                  <a:schemeClr val="accent5"/>
                </a:solidFill>
                <a:latin typeface="Work Sans"/>
                <a:ea typeface="Work Sans"/>
                <a:cs typeface="Work Sans"/>
                <a:sym typeface="Work Sans"/>
              </a:defRPr>
            </a:lvl9pPr>
          </a:lstStyle>
          <a:p>
            <a:endParaRPr/>
          </a:p>
        </p:txBody>
      </p:sp>
      <p:sp>
        <p:nvSpPr>
          <p:cNvPr id="127" name="Google Shape;127;p12"/>
          <p:cNvSpPr txBox="1">
            <a:spLocks noGrp="1"/>
          </p:cNvSpPr>
          <p:nvPr>
            <p:ph type="subTitle" idx="2"/>
          </p:nvPr>
        </p:nvSpPr>
        <p:spPr>
          <a:xfrm>
            <a:off x="726725" y="2454788"/>
            <a:ext cx="2410800" cy="1329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1600"/>
              </a:spcBef>
              <a:spcAft>
                <a:spcPts val="0"/>
              </a:spcAft>
              <a:buNone/>
              <a:defRPr sz="1400">
                <a:solidFill>
                  <a:srgbClr val="FFFFFF"/>
                </a:solidFill>
              </a:defRPr>
            </a:lvl2pPr>
            <a:lvl3pPr lvl="2" algn="ctr" rtl="0">
              <a:spcBef>
                <a:spcPts val="1600"/>
              </a:spcBef>
              <a:spcAft>
                <a:spcPts val="0"/>
              </a:spcAft>
              <a:buNone/>
              <a:defRPr sz="1400">
                <a:solidFill>
                  <a:srgbClr val="FFFFFF"/>
                </a:solidFill>
              </a:defRPr>
            </a:lvl3pPr>
            <a:lvl4pPr lvl="3" algn="ctr" rtl="0">
              <a:spcBef>
                <a:spcPts val="1600"/>
              </a:spcBef>
              <a:spcAft>
                <a:spcPts val="0"/>
              </a:spcAft>
              <a:buNone/>
              <a:defRPr sz="1400">
                <a:solidFill>
                  <a:srgbClr val="FFFFFF"/>
                </a:solidFill>
              </a:defRPr>
            </a:lvl4pPr>
            <a:lvl5pPr lvl="4" algn="ctr" rtl="0">
              <a:spcBef>
                <a:spcPts val="1600"/>
              </a:spcBef>
              <a:spcAft>
                <a:spcPts val="0"/>
              </a:spcAft>
              <a:buNone/>
              <a:defRPr sz="1400">
                <a:solidFill>
                  <a:srgbClr val="FFFFFF"/>
                </a:solidFill>
              </a:defRPr>
            </a:lvl5pPr>
            <a:lvl6pPr lvl="5" algn="ctr" rtl="0">
              <a:spcBef>
                <a:spcPts val="1600"/>
              </a:spcBef>
              <a:spcAft>
                <a:spcPts val="0"/>
              </a:spcAft>
              <a:buNone/>
              <a:defRPr sz="1400">
                <a:solidFill>
                  <a:srgbClr val="FFFFFF"/>
                </a:solidFill>
              </a:defRPr>
            </a:lvl6pPr>
            <a:lvl7pPr lvl="6" algn="ctr" rtl="0">
              <a:spcBef>
                <a:spcPts val="1600"/>
              </a:spcBef>
              <a:spcAft>
                <a:spcPts val="0"/>
              </a:spcAft>
              <a:buNone/>
              <a:defRPr sz="1400">
                <a:solidFill>
                  <a:srgbClr val="FFFFFF"/>
                </a:solidFill>
              </a:defRPr>
            </a:lvl7pPr>
            <a:lvl8pPr lvl="7" algn="ctr" rtl="0">
              <a:spcBef>
                <a:spcPts val="1600"/>
              </a:spcBef>
              <a:spcAft>
                <a:spcPts val="0"/>
              </a:spcAft>
              <a:buNone/>
              <a:defRPr sz="1400">
                <a:solidFill>
                  <a:srgbClr val="FFFFFF"/>
                </a:solidFill>
              </a:defRPr>
            </a:lvl8pPr>
            <a:lvl9pPr lvl="8" algn="ctr" rtl="0">
              <a:spcBef>
                <a:spcPts val="1600"/>
              </a:spcBef>
              <a:spcAft>
                <a:spcPts val="1600"/>
              </a:spcAft>
              <a:buNone/>
              <a:defRPr sz="1400">
                <a:solidFill>
                  <a:srgbClr val="FFFFFF"/>
                </a:solidFill>
              </a:defRPr>
            </a:lvl9pPr>
          </a:lstStyle>
          <a:p>
            <a:endParaRPr/>
          </a:p>
        </p:txBody>
      </p:sp>
      <p:sp>
        <p:nvSpPr>
          <p:cNvPr id="128" name="Google Shape;128;p12"/>
          <p:cNvSpPr txBox="1">
            <a:spLocks noGrp="1"/>
          </p:cNvSpPr>
          <p:nvPr>
            <p:ph type="subTitle" idx="3"/>
          </p:nvPr>
        </p:nvSpPr>
        <p:spPr>
          <a:xfrm>
            <a:off x="6061625" y="2035538"/>
            <a:ext cx="241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accent5"/>
                </a:solidFill>
                <a:latin typeface="Work Sans"/>
                <a:ea typeface="Work Sans"/>
                <a:cs typeface="Work Sans"/>
                <a:sym typeface="Work Sans"/>
              </a:defRPr>
            </a:lvl1pPr>
            <a:lvl2pPr lvl="1" algn="ctr" rtl="0">
              <a:spcBef>
                <a:spcPts val="1600"/>
              </a:spcBef>
              <a:spcAft>
                <a:spcPts val="0"/>
              </a:spcAft>
              <a:buNone/>
              <a:defRPr>
                <a:solidFill>
                  <a:schemeClr val="accent5"/>
                </a:solidFill>
                <a:latin typeface="Work Sans"/>
                <a:ea typeface="Work Sans"/>
                <a:cs typeface="Work Sans"/>
                <a:sym typeface="Work Sans"/>
              </a:defRPr>
            </a:lvl2pPr>
            <a:lvl3pPr lvl="2" algn="ctr" rtl="0">
              <a:spcBef>
                <a:spcPts val="1600"/>
              </a:spcBef>
              <a:spcAft>
                <a:spcPts val="0"/>
              </a:spcAft>
              <a:buNone/>
              <a:defRPr>
                <a:solidFill>
                  <a:schemeClr val="accent5"/>
                </a:solidFill>
                <a:latin typeface="Work Sans"/>
                <a:ea typeface="Work Sans"/>
                <a:cs typeface="Work Sans"/>
                <a:sym typeface="Work Sans"/>
              </a:defRPr>
            </a:lvl3pPr>
            <a:lvl4pPr lvl="3" algn="ctr" rtl="0">
              <a:spcBef>
                <a:spcPts val="1600"/>
              </a:spcBef>
              <a:spcAft>
                <a:spcPts val="0"/>
              </a:spcAft>
              <a:buNone/>
              <a:defRPr>
                <a:solidFill>
                  <a:schemeClr val="accent5"/>
                </a:solidFill>
                <a:latin typeface="Work Sans"/>
                <a:ea typeface="Work Sans"/>
                <a:cs typeface="Work Sans"/>
                <a:sym typeface="Work Sans"/>
              </a:defRPr>
            </a:lvl4pPr>
            <a:lvl5pPr lvl="4" algn="ctr" rtl="0">
              <a:spcBef>
                <a:spcPts val="1600"/>
              </a:spcBef>
              <a:spcAft>
                <a:spcPts val="0"/>
              </a:spcAft>
              <a:buNone/>
              <a:defRPr>
                <a:solidFill>
                  <a:schemeClr val="accent5"/>
                </a:solidFill>
                <a:latin typeface="Work Sans"/>
                <a:ea typeface="Work Sans"/>
                <a:cs typeface="Work Sans"/>
                <a:sym typeface="Work Sans"/>
              </a:defRPr>
            </a:lvl5pPr>
            <a:lvl6pPr lvl="5" algn="ctr" rtl="0">
              <a:spcBef>
                <a:spcPts val="1600"/>
              </a:spcBef>
              <a:spcAft>
                <a:spcPts val="0"/>
              </a:spcAft>
              <a:buNone/>
              <a:defRPr>
                <a:solidFill>
                  <a:schemeClr val="accent5"/>
                </a:solidFill>
                <a:latin typeface="Work Sans"/>
                <a:ea typeface="Work Sans"/>
                <a:cs typeface="Work Sans"/>
                <a:sym typeface="Work Sans"/>
              </a:defRPr>
            </a:lvl6pPr>
            <a:lvl7pPr lvl="6" algn="ctr" rtl="0">
              <a:spcBef>
                <a:spcPts val="1600"/>
              </a:spcBef>
              <a:spcAft>
                <a:spcPts val="0"/>
              </a:spcAft>
              <a:buNone/>
              <a:defRPr>
                <a:solidFill>
                  <a:schemeClr val="accent5"/>
                </a:solidFill>
                <a:latin typeface="Work Sans"/>
                <a:ea typeface="Work Sans"/>
                <a:cs typeface="Work Sans"/>
                <a:sym typeface="Work Sans"/>
              </a:defRPr>
            </a:lvl7pPr>
            <a:lvl8pPr lvl="7" algn="ctr" rtl="0">
              <a:spcBef>
                <a:spcPts val="1600"/>
              </a:spcBef>
              <a:spcAft>
                <a:spcPts val="0"/>
              </a:spcAft>
              <a:buNone/>
              <a:defRPr>
                <a:solidFill>
                  <a:schemeClr val="accent5"/>
                </a:solidFill>
                <a:latin typeface="Work Sans"/>
                <a:ea typeface="Work Sans"/>
                <a:cs typeface="Work Sans"/>
                <a:sym typeface="Work Sans"/>
              </a:defRPr>
            </a:lvl8pPr>
            <a:lvl9pPr lvl="8" algn="ctr" rtl="0">
              <a:spcBef>
                <a:spcPts val="1600"/>
              </a:spcBef>
              <a:spcAft>
                <a:spcPts val="1600"/>
              </a:spcAft>
              <a:buNone/>
              <a:defRPr>
                <a:solidFill>
                  <a:schemeClr val="accent5"/>
                </a:solidFill>
                <a:latin typeface="Work Sans"/>
                <a:ea typeface="Work Sans"/>
                <a:cs typeface="Work Sans"/>
                <a:sym typeface="Work Sans"/>
              </a:defRPr>
            </a:lvl9pPr>
          </a:lstStyle>
          <a:p>
            <a:endParaRPr/>
          </a:p>
        </p:txBody>
      </p:sp>
      <p:sp>
        <p:nvSpPr>
          <p:cNvPr id="129" name="Google Shape;129;p12"/>
          <p:cNvSpPr txBox="1">
            <a:spLocks noGrp="1"/>
          </p:cNvSpPr>
          <p:nvPr>
            <p:ph type="subTitle" idx="4"/>
          </p:nvPr>
        </p:nvSpPr>
        <p:spPr>
          <a:xfrm>
            <a:off x="6061625" y="2454788"/>
            <a:ext cx="2410800" cy="1329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rgbClr val="FFFFFF"/>
                </a:solidFill>
              </a:defRPr>
            </a:lvl1pPr>
            <a:lvl2pPr lvl="1" algn="ctr" rtl="0">
              <a:spcBef>
                <a:spcPts val="1600"/>
              </a:spcBef>
              <a:spcAft>
                <a:spcPts val="0"/>
              </a:spcAft>
              <a:buNone/>
              <a:defRPr sz="1400">
                <a:solidFill>
                  <a:srgbClr val="FFFFFF"/>
                </a:solidFill>
              </a:defRPr>
            </a:lvl2pPr>
            <a:lvl3pPr lvl="2" algn="ctr" rtl="0">
              <a:spcBef>
                <a:spcPts val="1600"/>
              </a:spcBef>
              <a:spcAft>
                <a:spcPts val="0"/>
              </a:spcAft>
              <a:buNone/>
              <a:defRPr sz="1400">
                <a:solidFill>
                  <a:srgbClr val="FFFFFF"/>
                </a:solidFill>
              </a:defRPr>
            </a:lvl3pPr>
            <a:lvl4pPr lvl="3" algn="ctr" rtl="0">
              <a:spcBef>
                <a:spcPts val="1600"/>
              </a:spcBef>
              <a:spcAft>
                <a:spcPts val="0"/>
              </a:spcAft>
              <a:buNone/>
              <a:defRPr sz="1400">
                <a:solidFill>
                  <a:srgbClr val="FFFFFF"/>
                </a:solidFill>
              </a:defRPr>
            </a:lvl4pPr>
            <a:lvl5pPr lvl="4" algn="ctr" rtl="0">
              <a:spcBef>
                <a:spcPts val="1600"/>
              </a:spcBef>
              <a:spcAft>
                <a:spcPts val="0"/>
              </a:spcAft>
              <a:buNone/>
              <a:defRPr sz="1400">
                <a:solidFill>
                  <a:srgbClr val="FFFFFF"/>
                </a:solidFill>
              </a:defRPr>
            </a:lvl5pPr>
            <a:lvl6pPr lvl="5" algn="ctr" rtl="0">
              <a:spcBef>
                <a:spcPts val="1600"/>
              </a:spcBef>
              <a:spcAft>
                <a:spcPts val="0"/>
              </a:spcAft>
              <a:buNone/>
              <a:defRPr sz="1400">
                <a:solidFill>
                  <a:srgbClr val="FFFFFF"/>
                </a:solidFill>
              </a:defRPr>
            </a:lvl6pPr>
            <a:lvl7pPr lvl="6" algn="ctr" rtl="0">
              <a:spcBef>
                <a:spcPts val="1600"/>
              </a:spcBef>
              <a:spcAft>
                <a:spcPts val="0"/>
              </a:spcAft>
              <a:buNone/>
              <a:defRPr sz="1400">
                <a:solidFill>
                  <a:srgbClr val="FFFFFF"/>
                </a:solidFill>
              </a:defRPr>
            </a:lvl7pPr>
            <a:lvl8pPr lvl="7" algn="ctr" rtl="0">
              <a:spcBef>
                <a:spcPts val="1600"/>
              </a:spcBef>
              <a:spcAft>
                <a:spcPts val="0"/>
              </a:spcAft>
              <a:buNone/>
              <a:defRPr sz="1400">
                <a:solidFill>
                  <a:srgbClr val="FFFFFF"/>
                </a:solidFill>
              </a:defRPr>
            </a:lvl8pPr>
            <a:lvl9pPr lvl="8" algn="ctr" rtl="0">
              <a:spcBef>
                <a:spcPts val="1600"/>
              </a:spcBef>
              <a:spcAft>
                <a:spcPts val="1600"/>
              </a:spcAft>
              <a:buNone/>
              <a:defRPr sz="14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2">
    <p:spTree>
      <p:nvGrpSpPr>
        <p:cNvPr id="1" name="Shape 130"/>
        <p:cNvGrpSpPr/>
        <p:nvPr/>
      </p:nvGrpSpPr>
      <p:grpSpPr>
        <a:xfrm>
          <a:off x="0" y="0"/>
          <a:ext cx="0" cy="0"/>
          <a:chOff x="0" y="0"/>
          <a:chExt cx="0" cy="0"/>
        </a:xfrm>
      </p:grpSpPr>
      <p:grpSp>
        <p:nvGrpSpPr>
          <p:cNvPr id="131" name="Google Shape;131;p13"/>
          <p:cNvGrpSpPr/>
          <p:nvPr/>
        </p:nvGrpSpPr>
        <p:grpSpPr>
          <a:xfrm>
            <a:off x="5376" y="-2012"/>
            <a:ext cx="9144032" cy="2451776"/>
            <a:chOff x="5376" y="-2012"/>
            <a:chExt cx="9144032" cy="2451776"/>
          </a:xfrm>
        </p:grpSpPr>
        <p:sp>
          <p:nvSpPr>
            <p:cNvPr id="132" name="Google Shape;132;p13"/>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13"/>
          <p:cNvSpPr/>
          <p:nvPr/>
        </p:nvSpPr>
        <p:spPr>
          <a:xfrm>
            <a:off x="6168826" y="1451799"/>
            <a:ext cx="2975220" cy="3691652"/>
          </a:xfrm>
          <a:custGeom>
            <a:avLst/>
            <a:gdLst/>
            <a:ahLst/>
            <a:cxnLst/>
            <a:rect l="l" t="t" r="r" b="b"/>
            <a:pathLst>
              <a:path w="36207" h="44927" extrusionOk="0">
                <a:moveTo>
                  <a:pt x="33581" y="0"/>
                </a:moveTo>
                <a:cubicBezTo>
                  <a:pt x="31491" y="0"/>
                  <a:pt x="28468" y="574"/>
                  <a:pt x="25711" y="3239"/>
                </a:cubicBezTo>
                <a:cubicBezTo>
                  <a:pt x="20874" y="7926"/>
                  <a:pt x="23711" y="12772"/>
                  <a:pt x="19535" y="18689"/>
                </a:cubicBezTo>
                <a:cubicBezTo>
                  <a:pt x="15350" y="24606"/>
                  <a:pt x="6378" y="22179"/>
                  <a:pt x="3190" y="29460"/>
                </a:cubicBezTo>
                <a:cubicBezTo>
                  <a:pt x="1" y="36750"/>
                  <a:pt x="3625" y="44927"/>
                  <a:pt x="3625" y="44927"/>
                </a:cubicBezTo>
                <a:lnTo>
                  <a:pt x="36206" y="44927"/>
                </a:lnTo>
                <a:lnTo>
                  <a:pt x="36206" y="327"/>
                </a:lnTo>
                <a:cubicBezTo>
                  <a:pt x="36206" y="327"/>
                  <a:pt x="35159" y="0"/>
                  <a:pt x="33581" y="0"/>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586175" y="1381025"/>
            <a:ext cx="247825" cy="247047"/>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7914252" y="1020125"/>
            <a:ext cx="147351" cy="146886"/>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txBox="1">
            <a:spLocks noGrp="1"/>
          </p:cNvSpPr>
          <p:nvPr>
            <p:ph type="title"/>
          </p:nvPr>
        </p:nvSpPr>
        <p:spPr>
          <a:xfrm>
            <a:off x="721200" y="2101400"/>
            <a:ext cx="1803000" cy="419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1400"/>
              <a:buNone/>
              <a:defRPr sz="1400">
                <a:solidFill>
                  <a:schemeClr val="accent5"/>
                </a:solidFill>
              </a:defRPr>
            </a:lvl1pPr>
            <a:lvl2pPr lvl="1" rtl="0">
              <a:spcBef>
                <a:spcPts val="0"/>
              </a:spcBef>
              <a:spcAft>
                <a:spcPts val="0"/>
              </a:spcAft>
              <a:buClr>
                <a:schemeClr val="accent5"/>
              </a:buClr>
              <a:buSzPts val="1400"/>
              <a:buNone/>
              <a:defRPr sz="1400">
                <a:solidFill>
                  <a:schemeClr val="accent5"/>
                </a:solidFill>
              </a:defRPr>
            </a:lvl2pPr>
            <a:lvl3pPr lvl="2" rtl="0">
              <a:spcBef>
                <a:spcPts val="0"/>
              </a:spcBef>
              <a:spcAft>
                <a:spcPts val="0"/>
              </a:spcAft>
              <a:buClr>
                <a:schemeClr val="accent5"/>
              </a:buClr>
              <a:buSzPts val="1400"/>
              <a:buNone/>
              <a:defRPr sz="1400">
                <a:solidFill>
                  <a:schemeClr val="accent5"/>
                </a:solidFill>
              </a:defRPr>
            </a:lvl3pPr>
            <a:lvl4pPr lvl="3" rtl="0">
              <a:spcBef>
                <a:spcPts val="0"/>
              </a:spcBef>
              <a:spcAft>
                <a:spcPts val="0"/>
              </a:spcAft>
              <a:buClr>
                <a:schemeClr val="accent5"/>
              </a:buClr>
              <a:buSzPts val="1400"/>
              <a:buNone/>
              <a:defRPr sz="1400">
                <a:solidFill>
                  <a:schemeClr val="accent5"/>
                </a:solidFill>
              </a:defRPr>
            </a:lvl4pPr>
            <a:lvl5pPr lvl="4" rtl="0">
              <a:spcBef>
                <a:spcPts val="0"/>
              </a:spcBef>
              <a:spcAft>
                <a:spcPts val="0"/>
              </a:spcAft>
              <a:buClr>
                <a:schemeClr val="accent5"/>
              </a:buClr>
              <a:buSzPts val="1400"/>
              <a:buNone/>
              <a:defRPr sz="1400">
                <a:solidFill>
                  <a:schemeClr val="accent5"/>
                </a:solidFill>
              </a:defRPr>
            </a:lvl5pPr>
            <a:lvl6pPr lvl="5" rtl="0">
              <a:spcBef>
                <a:spcPts val="0"/>
              </a:spcBef>
              <a:spcAft>
                <a:spcPts val="0"/>
              </a:spcAft>
              <a:buClr>
                <a:schemeClr val="accent5"/>
              </a:buClr>
              <a:buSzPts val="1400"/>
              <a:buNone/>
              <a:defRPr sz="1400">
                <a:solidFill>
                  <a:schemeClr val="accent5"/>
                </a:solidFill>
              </a:defRPr>
            </a:lvl6pPr>
            <a:lvl7pPr lvl="6" rtl="0">
              <a:spcBef>
                <a:spcPts val="0"/>
              </a:spcBef>
              <a:spcAft>
                <a:spcPts val="0"/>
              </a:spcAft>
              <a:buClr>
                <a:schemeClr val="accent5"/>
              </a:buClr>
              <a:buSzPts val="1400"/>
              <a:buNone/>
              <a:defRPr sz="1400">
                <a:solidFill>
                  <a:schemeClr val="accent5"/>
                </a:solidFill>
              </a:defRPr>
            </a:lvl7pPr>
            <a:lvl8pPr lvl="7" rtl="0">
              <a:spcBef>
                <a:spcPts val="0"/>
              </a:spcBef>
              <a:spcAft>
                <a:spcPts val="0"/>
              </a:spcAft>
              <a:buClr>
                <a:schemeClr val="accent5"/>
              </a:buClr>
              <a:buSzPts val="1400"/>
              <a:buNone/>
              <a:defRPr sz="1400">
                <a:solidFill>
                  <a:schemeClr val="accent5"/>
                </a:solidFill>
              </a:defRPr>
            </a:lvl8pPr>
            <a:lvl9pPr lvl="8" rtl="0">
              <a:spcBef>
                <a:spcPts val="0"/>
              </a:spcBef>
              <a:spcAft>
                <a:spcPts val="0"/>
              </a:spcAft>
              <a:buClr>
                <a:schemeClr val="accent5"/>
              </a:buClr>
              <a:buSzPts val="1400"/>
              <a:buNone/>
              <a:defRPr sz="1400">
                <a:solidFill>
                  <a:schemeClr val="accent5"/>
                </a:solidFill>
              </a:defRPr>
            </a:lvl9pPr>
          </a:lstStyle>
          <a:p>
            <a:endParaRPr/>
          </a:p>
        </p:txBody>
      </p:sp>
      <p:sp>
        <p:nvSpPr>
          <p:cNvPr id="139" name="Google Shape;139;p13"/>
          <p:cNvSpPr txBox="1">
            <a:spLocks noGrp="1"/>
          </p:cNvSpPr>
          <p:nvPr>
            <p:ph type="title" idx="2"/>
          </p:nvPr>
        </p:nvSpPr>
        <p:spPr>
          <a:xfrm>
            <a:off x="721200" y="594300"/>
            <a:ext cx="7751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2400"/>
              <a:buNone/>
              <a:defRPr>
                <a:solidFill>
                  <a:schemeClr val="lt1"/>
                </a:solidFill>
              </a:defRPr>
            </a:lvl2pPr>
            <a:lvl3pPr lvl="2" rtl="0">
              <a:spcBef>
                <a:spcPts val="0"/>
              </a:spcBef>
              <a:spcAft>
                <a:spcPts val="0"/>
              </a:spcAft>
              <a:buClr>
                <a:schemeClr val="lt1"/>
              </a:buClr>
              <a:buSzPts val="2400"/>
              <a:buNone/>
              <a:defRPr>
                <a:solidFill>
                  <a:schemeClr val="lt1"/>
                </a:solidFill>
              </a:defRPr>
            </a:lvl3pPr>
            <a:lvl4pPr lvl="3" rtl="0">
              <a:spcBef>
                <a:spcPts val="0"/>
              </a:spcBef>
              <a:spcAft>
                <a:spcPts val="0"/>
              </a:spcAft>
              <a:buClr>
                <a:schemeClr val="lt1"/>
              </a:buClr>
              <a:buSzPts val="2400"/>
              <a:buNone/>
              <a:defRPr>
                <a:solidFill>
                  <a:schemeClr val="lt1"/>
                </a:solidFill>
              </a:defRPr>
            </a:lvl4pPr>
            <a:lvl5pPr lvl="4" rtl="0">
              <a:spcBef>
                <a:spcPts val="0"/>
              </a:spcBef>
              <a:spcAft>
                <a:spcPts val="0"/>
              </a:spcAft>
              <a:buClr>
                <a:schemeClr val="lt1"/>
              </a:buClr>
              <a:buSzPts val="2400"/>
              <a:buNone/>
              <a:defRPr>
                <a:solidFill>
                  <a:schemeClr val="lt1"/>
                </a:solidFill>
              </a:defRPr>
            </a:lvl5pPr>
            <a:lvl6pPr lvl="5" rtl="0">
              <a:spcBef>
                <a:spcPts val="0"/>
              </a:spcBef>
              <a:spcAft>
                <a:spcPts val="0"/>
              </a:spcAft>
              <a:buClr>
                <a:schemeClr val="lt1"/>
              </a:buClr>
              <a:buSzPts val="2400"/>
              <a:buNone/>
              <a:defRPr>
                <a:solidFill>
                  <a:schemeClr val="lt1"/>
                </a:solidFill>
              </a:defRPr>
            </a:lvl6pPr>
            <a:lvl7pPr lvl="6" rtl="0">
              <a:spcBef>
                <a:spcPts val="0"/>
              </a:spcBef>
              <a:spcAft>
                <a:spcPts val="0"/>
              </a:spcAft>
              <a:buClr>
                <a:schemeClr val="lt1"/>
              </a:buClr>
              <a:buSzPts val="2400"/>
              <a:buNone/>
              <a:defRPr>
                <a:solidFill>
                  <a:schemeClr val="lt1"/>
                </a:solidFill>
              </a:defRPr>
            </a:lvl7pPr>
            <a:lvl8pPr lvl="7" rtl="0">
              <a:spcBef>
                <a:spcPts val="0"/>
              </a:spcBef>
              <a:spcAft>
                <a:spcPts val="0"/>
              </a:spcAft>
              <a:buClr>
                <a:schemeClr val="lt1"/>
              </a:buClr>
              <a:buSzPts val="2400"/>
              <a:buNone/>
              <a:defRPr>
                <a:solidFill>
                  <a:schemeClr val="lt1"/>
                </a:solidFill>
              </a:defRPr>
            </a:lvl8pPr>
            <a:lvl9pPr lvl="8" rtl="0">
              <a:spcBef>
                <a:spcPts val="0"/>
              </a:spcBef>
              <a:spcAft>
                <a:spcPts val="0"/>
              </a:spcAft>
              <a:buClr>
                <a:schemeClr val="lt1"/>
              </a:buClr>
              <a:buSzPts val="2400"/>
              <a:buNone/>
              <a:defRPr>
                <a:solidFill>
                  <a:schemeClr val="lt1"/>
                </a:solidFill>
              </a:defRPr>
            </a:lvl9pPr>
          </a:lstStyle>
          <a:p>
            <a:endParaRPr/>
          </a:p>
        </p:txBody>
      </p:sp>
      <p:sp>
        <p:nvSpPr>
          <p:cNvPr id="140" name="Google Shape;140;p13"/>
          <p:cNvSpPr txBox="1">
            <a:spLocks noGrp="1"/>
          </p:cNvSpPr>
          <p:nvPr>
            <p:ph type="title" idx="3"/>
          </p:nvPr>
        </p:nvSpPr>
        <p:spPr>
          <a:xfrm>
            <a:off x="721200" y="2364200"/>
            <a:ext cx="1803000" cy="65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1pPr>
            <a:lvl2pPr lvl="1"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2pPr>
            <a:lvl3pPr lvl="2"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3pPr>
            <a:lvl4pPr lvl="3"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4pPr>
            <a:lvl5pPr lvl="4"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5pPr>
            <a:lvl6pPr lvl="5"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6pPr>
            <a:lvl7pPr lvl="6"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7pPr>
            <a:lvl8pPr lvl="7"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8pPr>
            <a:lvl9pPr lvl="8"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9pPr>
          </a:lstStyle>
          <a:p>
            <a:endParaRPr/>
          </a:p>
        </p:txBody>
      </p:sp>
      <p:sp>
        <p:nvSpPr>
          <p:cNvPr id="141" name="Google Shape;141;p13"/>
          <p:cNvSpPr txBox="1">
            <a:spLocks noGrp="1"/>
          </p:cNvSpPr>
          <p:nvPr>
            <p:ph type="title" idx="4"/>
          </p:nvPr>
        </p:nvSpPr>
        <p:spPr>
          <a:xfrm>
            <a:off x="3223800" y="2101400"/>
            <a:ext cx="1803000" cy="419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1400"/>
              <a:buNone/>
              <a:defRPr sz="1400">
                <a:solidFill>
                  <a:schemeClr val="accent5"/>
                </a:solidFill>
              </a:defRPr>
            </a:lvl1pPr>
            <a:lvl2pPr lvl="1" rtl="0">
              <a:spcBef>
                <a:spcPts val="0"/>
              </a:spcBef>
              <a:spcAft>
                <a:spcPts val="0"/>
              </a:spcAft>
              <a:buClr>
                <a:schemeClr val="accent5"/>
              </a:buClr>
              <a:buSzPts val="1400"/>
              <a:buNone/>
              <a:defRPr sz="1400">
                <a:solidFill>
                  <a:schemeClr val="accent5"/>
                </a:solidFill>
              </a:defRPr>
            </a:lvl2pPr>
            <a:lvl3pPr lvl="2" rtl="0">
              <a:spcBef>
                <a:spcPts val="0"/>
              </a:spcBef>
              <a:spcAft>
                <a:spcPts val="0"/>
              </a:spcAft>
              <a:buClr>
                <a:schemeClr val="accent5"/>
              </a:buClr>
              <a:buSzPts val="1400"/>
              <a:buNone/>
              <a:defRPr sz="1400">
                <a:solidFill>
                  <a:schemeClr val="accent5"/>
                </a:solidFill>
              </a:defRPr>
            </a:lvl3pPr>
            <a:lvl4pPr lvl="3" rtl="0">
              <a:spcBef>
                <a:spcPts val="0"/>
              </a:spcBef>
              <a:spcAft>
                <a:spcPts val="0"/>
              </a:spcAft>
              <a:buClr>
                <a:schemeClr val="accent5"/>
              </a:buClr>
              <a:buSzPts val="1400"/>
              <a:buNone/>
              <a:defRPr sz="1400">
                <a:solidFill>
                  <a:schemeClr val="accent5"/>
                </a:solidFill>
              </a:defRPr>
            </a:lvl4pPr>
            <a:lvl5pPr lvl="4" rtl="0">
              <a:spcBef>
                <a:spcPts val="0"/>
              </a:spcBef>
              <a:spcAft>
                <a:spcPts val="0"/>
              </a:spcAft>
              <a:buClr>
                <a:schemeClr val="accent5"/>
              </a:buClr>
              <a:buSzPts val="1400"/>
              <a:buNone/>
              <a:defRPr sz="1400">
                <a:solidFill>
                  <a:schemeClr val="accent5"/>
                </a:solidFill>
              </a:defRPr>
            </a:lvl5pPr>
            <a:lvl6pPr lvl="5" rtl="0">
              <a:spcBef>
                <a:spcPts val="0"/>
              </a:spcBef>
              <a:spcAft>
                <a:spcPts val="0"/>
              </a:spcAft>
              <a:buClr>
                <a:schemeClr val="accent5"/>
              </a:buClr>
              <a:buSzPts val="1400"/>
              <a:buNone/>
              <a:defRPr sz="1400">
                <a:solidFill>
                  <a:schemeClr val="accent5"/>
                </a:solidFill>
              </a:defRPr>
            </a:lvl6pPr>
            <a:lvl7pPr lvl="6" rtl="0">
              <a:spcBef>
                <a:spcPts val="0"/>
              </a:spcBef>
              <a:spcAft>
                <a:spcPts val="0"/>
              </a:spcAft>
              <a:buClr>
                <a:schemeClr val="accent5"/>
              </a:buClr>
              <a:buSzPts val="1400"/>
              <a:buNone/>
              <a:defRPr sz="1400">
                <a:solidFill>
                  <a:schemeClr val="accent5"/>
                </a:solidFill>
              </a:defRPr>
            </a:lvl7pPr>
            <a:lvl8pPr lvl="7" rtl="0">
              <a:spcBef>
                <a:spcPts val="0"/>
              </a:spcBef>
              <a:spcAft>
                <a:spcPts val="0"/>
              </a:spcAft>
              <a:buClr>
                <a:schemeClr val="accent5"/>
              </a:buClr>
              <a:buSzPts val="1400"/>
              <a:buNone/>
              <a:defRPr sz="1400">
                <a:solidFill>
                  <a:schemeClr val="accent5"/>
                </a:solidFill>
              </a:defRPr>
            </a:lvl8pPr>
            <a:lvl9pPr lvl="8" rtl="0">
              <a:spcBef>
                <a:spcPts val="0"/>
              </a:spcBef>
              <a:spcAft>
                <a:spcPts val="0"/>
              </a:spcAft>
              <a:buClr>
                <a:schemeClr val="accent5"/>
              </a:buClr>
              <a:buSzPts val="1400"/>
              <a:buNone/>
              <a:defRPr sz="1400">
                <a:solidFill>
                  <a:schemeClr val="accent5"/>
                </a:solidFill>
              </a:defRPr>
            </a:lvl9pPr>
          </a:lstStyle>
          <a:p>
            <a:endParaRPr/>
          </a:p>
        </p:txBody>
      </p:sp>
      <p:sp>
        <p:nvSpPr>
          <p:cNvPr id="142" name="Google Shape;142;p13"/>
          <p:cNvSpPr txBox="1">
            <a:spLocks noGrp="1"/>
          </p:cNvSpPr>
          <p:nvPr>
            <p:ph type="title" idx="5"/>
          </p:nvPr>
        </p:nvSpPr>
        <p:spPr>
          <a:xfrm>
            <a:off x="3223800" y="2364200"/>
            <a:ext cx="1803000" cy="65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1pPr>
            <a:lvl2pPr lvl="1"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2pPr>
            <a:lvl3pPr lvl="2"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3pPr>
            <a:lvl4pPr lvl="3"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4pPr>
            <a:lvl5pPr lvl="4"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5pPr>
            <a:lvl6pPr lvl="5"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6pPr>
            <a:lvl7pPr lvl="6"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7pPr>
            <a:lvl8pPr lvl="7"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8pPr>
            <a:lvl9pPr lvl="8"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9pPr>
          </a:lstStyle>
          <a:p>
            <a:endParaRPr/>
          </a:p>
        </p:txBody>
      </p:sp>
      <p:sp>
        <p:nvSpPr>
          <p:cNvPr id="143" name="Google Shape;143;p13"/>
          <p:cNvSpPr txBox="1">
            <a:spLocks noGrp="1"/>
          </p:cNvSpPr>
          <p:nvPr>
            <p:ph type="title" idx="6"/>
          </p:nvPr>
        </p:nvSpPr>
        <p:spPr>
          <a:xfrm>
            <a:off x="5726250" y="2101400"/>
            <a:ext cx="1803000" cy="419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1400"/>
              <a:buNone/>
              <a:defRPr sz="1400">
                <a:solidFill>
                  <a:schemeClr val="accent5"/>
                </a:solidFill>
              </a:defRPr>
            </a:lvl1pPr>
            <a:lvl2pPr lvl="1" rtl="0">
              <a:spcBef>
                <a:spcPts val="0"/>
              </a:spcBef>
              <a:spcAft>
                <a:spcPts val="0"/>
              </a:spcAft>
              <a:buClr>
                <a:schemeClr val="accent5"/>
              </a:buClr>
              <a:buSzPts val="1400"/>
              <a:buNone/>
              <a:defRPr sz="1400">
                <a:solidFill>
                  <a:schemeClr val="accent5"/>
                </a:solidFill>
              </a:defRPr>
            </a:lvl2pPr>
            <a:lvl3pPr lvl="2" rtl="0">
              <a:spcBef>
                <a:spcPts val="0"/>
              </a:spcBef>
              <a:spcAft>
                <a:spcPts val="0"/>
              </a:spcAft>
              <a:buClr>
                <a:schemeClr val="accent5"/>
              </a:buClr>
              <a:buSzPts val="1400"/>
              <a:buNone/>
              <a:defRPr sz="1400">
                <a:solidFill>
                  <a:schemeClr val="accent5"/>
                </a:solidFill>
              </a:defRPr>
            </a:lvl3pPr>
            <a:lvl4pPr lvl="3" rtl="0">
              <a:spcBef>
                <a:spcPts val="0"/>
              </a:spcBef>
              <a:spcAft>
                <a:spcPts val="0"/>
              </a:spcAft>
              <a:buClr>
                <a:schemeClr val="accent5"/>
              </a:buClr>
              <a:buSzPts val="1400"/>
              <a:buNone/>
              <a:defRPr sz="1400">
                <a:solidFill>
                  <a:schemeClr val="accent5"/>
                </a:solidFill>
              </a:defRPr>
            </a:lvl4pPr>
            <a:lvl5pPr lvl="4" rtl="0">
              <a:spcBef>
                <a:spcPts val="0"/>
              </a:spcBef>
              <a:spcAft>
                <a:spcPts val="0"/>
              </a:spcAft>
              <a:buClr>
                <a:schemeClr val="accent5"/>
              </a:buClr>
              <a:buSzPts val="1400"/>
              <a:buNone/>
              <a:defRPr sz="1400">
                <a:solidFill>
                  <a:schemeClr val="accent5"/>
                </a:solidFill>
              </a:defRPr>
            </a:lvl5pPr>
            <a:lvl6pPr lvl="5" rtl="0">
              <a:spcBef>
                <a:spcPts val="0"/>
              </a:spcBef>
              <a:spcAft>
                <a:spcPts val="0"/>
              </a:spcAft>
              <a:buClr>
                <a:schemeClr val="accent5"/>
              </a:buClr>
              <a:buSzPts val="1400"/>
              <a:buNone/>
              <a:defRPr sz="1400">
                <a:solidFill>
                  <a:schemeClr val="accent5"/>
                </a:solidFill>
              </a:defRPr>
            </a:lvl6pPr>
            <a:lvl7pPr lvl="6" rtl="0">
              <a:spcBef>
                <a:spcPts val="0"/>
              </a:spcBef>
              <a:spcAft>
                <a:spcPts val="0"/>
              </a:spcAft>
              <a:buClr>
                <a:schemeClr val="accent5"/>
              </a:buClr>
              <a:buSzPts val="1400"/>
              <a:buNone/>
              <a:defRPr sz="1400">
                <a:solidFill>
                  <a:schemeClr val="accent5"/>
                </a:solidFill>
              </a:defRPr>
            </a:lvl7pPr>
            <a:lvl8pPr lvl="7" rtl="0">
              <a:spcBef>
                <a:spcPts val="0"/>
              </a:spcBef>
              <a:spcAft>
                <a:spcPts val="0"/>
              </a:spcAft>
              <a:buClr>
                <a:schemeClr val="accent5"/>
              </a:buClr>
              <a:buSzPts val="1400"/>
              <a:buNone/>
              <a:defRPr sz="1400">
                <a:solidFill>
                  <a:schemeClr val="accent5"/>
                </a:solidFill>
              </a:defRPr>
            </a:lvl8pPr>
            <a:lvl9pPr lvl="8" rtl="0">
              <a:spcBef>
                <a:spcPts val="0"/>
              </a:spcBef>
              <a:spcAft>
                <a:spcPts val="0"/>
              </a:spcAft>
              <a:buClr>
                <a:schemeClr val="accent5"/>
              </a:buClr>
              <a:buSzPts val="1400"/>
              <a:buNone/>
              <a:defRPr sz="1400">
                <a:solidFill>
                  <a:schemeClr val="accent5"/>
                </a:solidFill>
              </a:defRPr>
            </a:lvl9pPr>
          </a:lstStyle>
          <a:p>
            <a:endParaRPr/>
          </a:p>
        </p:txBody>
      </p:sp>
      <p:sp>
        <p:nvSpPr>
          <p:cNvPr id="144" name="Google Shape;144;p13"/>
          <p:cNvSpPr txBox="1">
            <a:spLocks noGrp="1"/>
          </p:cNvSpPr>
          <p:nvPr>
            <p:ph type="title" idx="7"/>
          </p:nvPr>
        </p:nvSpPr>
        <p:spPr>
          <a:xfrm>
            <a:off x="5726250" y="2364200"/>
            <a:ext cx="1803000" cy="65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1pPr>
            <a:lvl2pPr lvl="1"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2pPr>
            <a:lvl3pPr lvl="2"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3pPr>
            <a:lvl4pPr lvl="3"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4pPr>
            <a:lvl5pPr lvl="4"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5pPr>
            <a:lvl6pPr lvl="5"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6pPr>
            <a:lvl7pPr lvl="6"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7pPr>
            <a:lvl8pPr lvl="7"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8pPr>
            <a:lvl9pPr lvl="8"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9pPr>
          </a:lstStyle>
          <a:p>
            <a:endParaRPr/>
          </a:p>
        </p:txBody>
      </p:sp>
      <p:sp>
        <p:nvSpPr>
          <p:cNvPr id="145" name="Google Shape;145;p13"/>
          <p:cNvSpPr txBox="1">
            <a:spLocks noGrp="1"/>
          </p:cNvSpPr>
          <p:nvPr>
            <p:ph type="title" idx="8"/>
          </p:nvPr>
        </p:nvSpPr>
        <p:spPr>
          <a:xfrm>
            <a:off x="721200" y="3643000"/>
            <a:ext cx="1803000" cy="419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1400"/>
              <a:buNone/>
              <a:defRPr sz="1400">
                <a:solidFill>
                  <a:schemeClr val="accent5"/>
                </a:solidFill>
              </a:defRPr>
            </a:lvl1pPr>
            <a:lvl2pPr lvl="1" rtl="0">
              <a:spcBef>
                <a:spcPts val="0"/>
              </a:spcBef>
              <a:spcAft>
                <a:spcPts val="0"/>
              </a:spcAft>
              <a:buClr>
                <a:schemeClr val="accent5"/>
              </a:buClr>
              <a:buSzPts val="1400"/>
              <a:buNone/>
              <a:defRPr sz="1400">
                <a:solidFill>
                  <a:schemeClr val="accent5"/>
                </a:solidFill>
              </a:defRPr>
            </a:lvl2pPr>
            <a:lvl3pPr lvl="2" rtl="0">
              <a:spcBef>
                <a:spcPts val="0"/>
              </a:spcBef>
              <a:spcAft>
                <a:spcPts val="0"/>
              </a:spcAft>
              <a:buClr>
                <a:schemeClr val="accent5"/>
              </a:buClr>
              <a:buSzPts val="1400"/>
              <a:buNone/>
              <a:defRPr sz="1400">
                <a:solidFill>
                  <a:schemeClr val="accent5"/>
                </a:solidFill>
              </a:defRPr>
            </a:lvl3pPr>
            <a:lvl4pPr lvl="3" rtl="0">
              <a:spcBef>
                <a:spcPts val="0"/>
              </a:spcBef>
              <a:spcAft>
                <a:spcPts val="0"/>
              </a:spcAft>
              <a:buClr>
                <a:schemeClr val="accent5"/>
              </a:buClr>
              <a:buSzPts val="1400"/>
              <a:buNone/>
              <a:defRPr sz="1400">
                <a:solidFill>
                  <a:schemeClr val="accent5"/>
                </a:solidFill>
              </a:defRPr>
            </a:lvl4pPr>
            <a:lvl5pPr lvl="4" rtl="0">
              <a:spcBef>
                <a:spcPts val="0"/>
              </a:spcBef>
              <a:spcAft>
                <a:spcPts val="0"/>
              </a:spcAft>
              <a:buClr>
                <a:schemeClr val="accent5"/>
              </a:buClr>
              <a:buSzPts val="1400"/>
              <a:buNone/>
              <a:defRPr sz="1400">
                <a:solidFill>
                  <a:schemeClr val="accent5"/>
                </a:solidFill>
              </a:defRPr>
            </a:lvl5pPr>
            <a:lvl6pPr lvl="5" rtl="0">
              <a:spcBef>
                <a:spcPts val="0"/>
              </a:spcBef>
              <a:spcAft>
                <a:spcPts val="0"/>
              </a:spcAft>
              <a:buClr>
                <a:schemeClr val="accent5"/>
              </a:buClr>
              <a:buSzPts val="1400"/>
              <a:buNone/>
              <a:defRPr sz="1400">
                <a:solidFill>
                  <a:schemeClr val="accent5"/>
                </a:solidFill>
              </a:defRPr>
            </a:lvl6pPr>
            <a:lvl7pPr lvl="6" rtl="0">
              <a:spcBef>
                <a:spcPts val="0"/>
              </a:spcBef>
              <a:spcAft>
                <a:spcPts val="0"/>
              </a:spcAft>
              <a:buClr>
                <a:schemeClr val="accent5"/>
              </a:buClr>
              <a:buSzPts val="1400"/>
              <a:buNone/>
              <a:defRPr sz="1400">
                <a:solidFill>
                  <a:schemeClr val="accent5"/>
                </a:solidFill>
              </a:defRPr>
            </a:lvl7pPr>
            <a:lvl8pPr lvl="7" rtl="0">
              <a:spcBef>
                <a:spcPts val="0"/>
              </a:spcBef>
              <a:spcAft>
                <a:spcPts val="0"/>
              </a:spcAft>
              <a:buClr>
                <a:schemeClr val="accent5"/>
              </a:buClr>
              <a:buSzPts val="1400"/>
              <a:buNone/>
              <a:defRPr sz="1400">
                <a:solidFill>
                  <a:schemeClr val="accent5"/>
                </a:solidFill>
              </a:defRPr>
            </a:lvl8pPr>
            <a:lvl9pPr lvl="8" rtl="0">
              <a:spcBef>
                <a:spcPts val="0"/>
              </a:spcBef>
              <a:spcAft>
                <a:spcPts val="0"/>
              </a:spcAft>
              <a:buClr>
                <a:schemeClr val="accent5"/>
              </a:buClr>
              <a:buSzPts val="1400"/>
              <a:buNone/>
              <a:defRPr sz="1400">
                <a:solidFill>
                  <a:schemeClr val="accent5"/>
                </a:solidFill>
              </a:defRPr>
            </a:lvl9pPr>
          </a:lstStyle>
          <a:p>
            <a:endParaRPr/>
          </a:p>
        </p:txBody>
      </p:sp>
      <p:sp>
        <p:nvSpPr>
          <p:cNvPr id="146" name="Google Shape;146;p13"/>
          <p:cNvSpPr txBox="1">
            <a:spLocks noGrp="1"/>
          </p:cNvSpPr>
          <p:nvPr>
            <p:ph type="title" idx="9"/>
          </p:nvPr>
        </p:nvSpPr>
        <p:spPr>
          <a:xfrm>
            <a:off x="721200" y="3905800"/>
            <a:ext cx="1803000" cy="65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1pPr>
            <a:lvl2pPr lvl="1"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2pPr>
            <a:lvl3pPr lvl="2"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3pPr>
            <a:lvl4pPr lvl="3"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4pPr>
            <a:lvl5pPr lvl="4"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5pPr>
            <a:lvl6pPr lvl="5"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6pPr>
            <a:lvl7pPr lvl="6"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7pPr>
            <a:lvl8pPr lvl="7"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8pPr>
            <a:lvl9pPr lvl="8"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9pPr>
          </a:lstStyle>
          <a:p>
            <a:endParaRPr/>
          </a:p>
        </p:txBody>
      </p:sp>
      <p:sp>
        <p:nvSpPr>
          <p:cNvPr id="147" name="Google Shape;147;p13"/>
          <p:cNvSpPr txBox="1">
            <a:spLocks noGrp="1"/>
          </p:cNvSpPr>
          <p:nvPr>
            <p:ph type="title" idx="13"/>
          </p:nvPr>
        </p:nvSpPr>
        <p:spPr>
          <a:xfrm>
            <a:off x="3223800" y="3643000"/>
            <a:ext cx="1803000" cy="419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1400"/>
              <a:buNone/>
              <a:defRPr sz="1400">
                <a:solidFill>
                  <a:schemeClr val="accent5"/>
                </a:solidFill>
              </a:defRPr>
            </a:lvl1pPr>
            <a:lvl2pPr lvl="1" rtl="0">
              <a:spcBef>
                <a:spcPts val="0"/>
              </a:spcBef>
              <a:spcAft>
                <a:spcPts val="0"/>
              </a:spcAft>
              <a:buClr>
                <a:schemeClr val="accent5"/>
              </a:buClr>
              <a:buSzPts val="1400"/>
              <a:buNone/>
              <a:defRPr sz="1400">
                <a:solidFill>
                  <a:schemeClr val="accent5"/>
                </a:solidFill>
              </a:defRPr>
            </a:lvl2pPr>
            <a:lvl3pPr lvl="2" rtl="0">
              <a:spcBef>
                <a:spcPts val="0"/>
              </a:spcBef>
              <a:spcAft>
                <a:spcPts val="0"/>
              </a:spcAft>
              <a:buClr>
                <a:schemeClr val="accent5"/>
              </a:buClr>
              <a:buSzPts val="1400"/>
              <a:buNone/>
              <a:defRPr sz="1400">
                <a:solidFill>
                  <a:schemeClr val="accent5"/>
                </a:solidFill>
              </a:defRPr>
            </a:lvl3pPr>
            <a:lvl4pPr lvl="3" rtl="0">
              <a:spcBef>
                <a:spcPts val="0"/>
              </a:spcBef>
              <a:spcAft>
                <a:spcPts val="0"/>
              </a:spcAft>
              <a:buClr>
                <a:schemeClr val="accent5"/>
              </a:buClr>
              <a:buSzPts val="1400"/>
              <a:buNone/>
              <a:defRPr sz="1400">
                <a:solidFill>
                  <a:schemeClr val="accent5"/>
                </a:solidFill>
              </a:defRPr>
            </a:lvl4pPr>
            <a:lvl5pPr lvl="4" rtl="0">
              <a:spcBef>
                <a:spcPts val="0"/>
              </a:spcBef>
              <a:spcAft>
                <a:spcPts val="0"/>
              </a:spcAft>
              <a:buClr>
                <a:schemeClr val="accent5"/>
              </a:buClr>
              <a:buSzPts val="1400"/>
              <a:buNone/>
              <a:defRPr sz="1400">
                <a:solidFill>
                  <a:schemeClr val="accent5"/>
                </a:solidFill>
              </a:defRPr>
            </a:lvl5pPr>
            <a:lvl6pPr lvl="5" rtl="0">
              <a:spcBef>
                <a:spcPts val="0"/>
              </a:spcBef>
              <a:spcAft>
                <a:spcPts val="0"/>
              </a:spcAft>
              <a:buClr>
                <a:schemeClr val="accent5"/>
              </a:buClr>
              <a:buSzPts val="1400"/>
              <a:buNone/>
              <a:defRPr sz="1400">
                <a:solidFill>
                  <a:schemeClr val="accent5"/>
                </a:solidFill>
              </a:defRPr>
            </a:lvl6pPr>
            <a:lvl7pPr lvl="6" rtl="0">
              <a:spcBef>
                <a:spcPts val="0"/>
              </a:spcBef>
              <a:spcAft>
                <a:spcPts val="0"/>
              </a:spcAft>
              <a:buClr>
                <a:schemeClr val="accent5"/>
              </a:buClr>
              <a:buSzPts val="1400"/>
              <a:buNone/>
              <a:defRPr sz="1400">
                <a:solidFill>
                  <a:schemeClr val="accent5"/>
                </a:solidFill>
              </a:defRPr>
            </a:lvl7pPr>
            <a:lvl8pPr lvl="7" rtl="0">
              <a:spcBef>
                <a:spcPts val="0"/>
              </a:spcBef>
              <a:spcAft>
                <a:spcPts val="0"/>
              </a:spcAft>
              <a:buClr>
                <a:schemeClr val="accent5"/>
              </a:buClr>
              <a:buSzPts val="1400"/>
              <a:buNone/>
              <a:defRPr sz="1400">
                <a:solidFill>
                  <a:schemeClr val="accent5"/>
                </a:solidFill>
              </a:defRPr>
            </a:lvl8pPr>
            <a:lvl9pPr lvl="8" rtl="0">
              <a:spcBef>
                <a:spcPts val="0"/>
              </a:spcBef>
              <a:spcAft>
                <a:spcPts val="0"/>
              </a:spcAft>
              <a:buClr>
                <a:schemeClr val="accent5"/>
              </a:buClr>
              <a:buSzPts val="1400"/>
              <a:buNone/>
              <a:defRPr sz="1400">
                <a:solidFill>
                  <a:schemeClr val="accent5"/>
                </a:solidFill>
              </a:defRPr>
            </a:lvl9pPr>
          </a:lstStyle>
          <a:p>
            <a:endParaRPr/>
          </a:p>
        </p:txBody>
      </p:sp>
      <p:sp>
        <p:nvSpPr>
          <p:cNvPr id="148" name="Google Shape;148;p13"/>
          <p:cNvSpPr txBox="1">
            <a:spLocks noGrp="1"/>
          </p:cNvSpPr>
          <p:nvPr>
            <p:ph type="title" idx="14"/>
          </p:nvPr>
        </p:nvSpPr>
        <p:spPr>
          <a:xfrm>
            <a:off x="3223800" y="3905800"/>
            <a:ext cx="1803000" cy="65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1pPr>
            <a:lvl2pPr lvl="1"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2pPr>
            <a:lvl3pPr lvl="2"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3pPr>
            <a:lvl4pPr lvl="3"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4pPr>
            <a:lvl5pPr lvl="4"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5pPr>
            <a:lvl6pPr lvl="5"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6pPr>
            <a:lvl7pPr lvl="6"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7pPr>
            <a:lvl8pPr lvl="7"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8pPr>
            <a:lvl9pPr lvl="8"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9pPr>
          </a:lstStyle>
          <a:p>
            <a:endParaRPr/>
          </a:p>
        </p:txBody>
      </p:sp>
      <p:sp>
        <p:nvSpPr>
          <p:cNvPr id="149" name="Google Shape;149;p13"/>
          <p:cNvSpPr txBox="1">
            <a:spLocks noGrp="1"/>
          </p:cNvSpPr>
          <p:nvPr>
            <p:ph type="title" idx="15"/>
          </p:nvPr>
        </p:nvSpPr>
        <p:spPr>
          <a:xfrm>
            <a:off x="5726250" y="3643000"/>
            <a:ext cx="1803000" cy="419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1400"/>
              <a:buNone/>
              <a:defRPr sz="1400">
                <a:solidFill>
                  <a:schemeClr val="accent5"/>
                </a:solidFill>
              </a:defRPr>
            </a:lvl1pPr>
            <a:lvl2pPr lvl="1" rtl="0">
              <a:spcBef>
                <a:spcPts val="0"/>
              </a:spcBef>
              <a:spcAft>
                <a:spcPts val="0"/>
              </a:spcAft>
              <a:buClr>
                <a:schemeClr val="accent5"/>
              </a:buClr>
              <a:buSzPts val="1400"/>
              <a:buNone/>
              <a:defRPr sz="1400">
                <a:solidFill>
                  <a:schemeClr val="accent5"/>
                </a:solidFill>
              </a:defRPr>
            </a:lvl2pPr>
            <a:lvl3pPr lvl="2" rtl="0">
              <a:spcBef>
                <a:spcPts val="0"/>
              </a:spcBef>
              <a:spcAft>
                <a:spcPts val="0"/>
              </a:spcAft>
              <a:buClr>
                <a:schemeClr val="accent5"/>
              </a:buClr>
              <a:buSzPts val="1400"/>
              <a:buNone/>
              <a:defRPr sz="1400">
                <a:solidFill>
                  <a:schemeClr val="accent5"/>
                </a:solidFill>
              </a:defRPr>
            </a:lvl3pPr>
            <a:lvl4pPr lvl="3" rtl="0">
              <a:spcBef>
                <a:spcPts val="0"/>
              </a:spcBef>
              <a:spcAft>
                <a:spcPts val="0"/>
              </a:spcAft>
              <a:buClr>
                <a:schemeClr val="accent5"/>
              </a:buClr>
              <a:buSzPts val="1400"/>
              <a:buNone/>
              <a:defRPr sz="1400">
                <a:solidFill>
                  <a:schemeClr val="accent5"/>
                </a:solidFill>
              </a:defRPr>
            </a:lvl4pPr>
            <a:lvl5pPr lvl="4" rtl="0">
              <a:spcBef>
                <a:spcPts val="0"/>
              </a:spcBef>
              <a:spcAft>
                <a:spcPts val="0"/>
              </a:spcAft>
              <a:buClr>
                <a:schemeClr val="accent5"/>
              </a:buClr>
              <a:buSzPts val="1400"/>
              <a:buNone/>
              <a:defRPr sz="1400">
                <a:solidFill>
                  <a:schemeClr val="accent5"/>
                </a:solidFill>
              </a:defRPr>
            </a:lvl5pPr>
            <a:lvl6pPr lvl="5" rtl="0">
              <a:spcBef>
                <a:spcPts val="0"/>
              </a:spcBef>
              <a:spcAft>
                <a:spcPts val="0"/>
              </a:spcAft>
              <a:buClr>
                <a:schemeClr val="accent5"/>
              </a:buClr>
              <a:buSzPts val="1400"/>
              <a:buNone/>
              <a:defRPr sz="1400">
                <a:solidFill>
                  <a:schemeClr val="accent5"/>
                </a:solidFill>
              </a:defRPr>
            </a:lvl6pPr>
            <a:lvl7pPr lvl="6" rtl="0">
              <a:spcBef>
                <a:spcPts val="0"/>
              </a:spcBef>
              <a:spcAft>
                <a:spcPts val="0"/>
              </a:spcAft>
              <a:buClr>
                <a:schemeClr val="accent5"/>
              </a:buClr>
              <a:buSzPts val="1400"/>
              <a:buNone/>
              <a:defRPr sz="1400">
                <a:solidFill>
                  <a:schemeClr val="accent5"/>
                </a:solidFill>
              </a:defRPr>
            </a:lvl7pPr>
            <a:lvl8pPr lvl="7" rtl="0">
              <a:spcBef>
                <a:spcPts val="0"/>
              </a:spcBef>
              <a:spcAft>
                <a:spcPts val="0"/>
              </a:spcAft>
              <a:buClr>
                <a:schemeClr val="accent5"/>
              </a:buClr>
              <a:buSzPts val="1400"/>
              <a:buNone/>
              <a:defRPr sz="1400">
                <a:solidFill>
                  <a:schemeClr val="accent5"/>
                </a:solidFill>
              </a:defRPr>
            </a:lvl8pPr>
            <a:lvl9pPr lvl="8" rtl="0">
              <a:spcBef>
                <a:spcPts val="0"/>
              </a:spcBef>
              <a:spcAft>
                <a:spcPts val="0"/>
              </a:spcAft>
              <a:buClr>
                <a:schemeClr val="accent5"/>
              </a:buClr>
              <a:buSzPts val="1400"/>
              <a:buNone/>
              <a:defRPr sz="1400">
                <a:solidFill>
                  <a:schemeClr val="accent5"/>
                </a:solidFill>
              </a:defRPr>
            </a:lvl9pPr>
          </a:lstStyle>
          <a:p>
            <a:endParaRPr/>
          </a:p>
        </p:txBody>
      </p:sp>
      <p:sp>
        <p:nvSpPr>
          <p:cNvPr id="150" name="Google Shape;150;p13"/>
          <p:cNvSpPr txBox="1">
            <a:spLocks noGrp="1"/>
          </p:cNvSpPr>
          <p:nvPr>
            <p:ph type="title" idx="16"/>
          </p:nvPr>
        </p:nvSpPr>
        <p:spPr>
          <a:xfrm>
            <a:off x="5726250" y="3905800"/>
            <a:ext cx="1803000" cy="659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1pPr>
            <a:lvl2pPr lvl="1"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2pPr>
            <a:lvl3pPr lvl="2"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3pPr>
            <a:lvl4pPr lvl="3"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4pPr>
            <a:lvl5pPr lvl="4"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5pPr>
            <a:lvl6pPr lvl="5"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6pPr>
            <a:lvl7pPr lvl="6"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7pPr>
            <a:lvl8pPr lvl="7"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8pPr>
            <a:lvl9pPr lvl="8" rtl="0">
              <a:spcBef>
                <a:spcPts val="0"/>
              </a:spcBef>
              <a:spcAft>
                <a:spcPts val="0"/>
              </a:spcAft>
              <a:buClr>
                <a:schemeClr val="lt1"/>
              </a:buClr>
              <a:buSzPts val="1200"/>
              <a:buFont typeface="Karla"/>
              <a:buNone/>
              <a:defRPr sz="1200">
                <a:solidFill>
                  <a:schemeClr val="lt1"/>
                </a:solidFill>
                <a:latin typeface="Karla"/>
                <a:ea typeface="Karla"/>
                <a:cs typeface="Karla"/>
                <a:sym typeface="Karl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1"/>
        <p:cNvGrpSpPr/>
        <p:nvPr/>
      </p:nvGrpSpPr>
      <p:grpSpPr>
        <a:xfrm>
          <a:off x="0" y="0"/>
          <a:ext cx="0" cy="0"/>
          <a:chOff x="0" y="0"/>
          <a:chExt cx="0" cy="0"/>
        </a:xfrm>
      </p:grpSpPr>
      <p:sp>
        <p:nvSpPr>
          <p:cNvPr id="202" name="Google Shape;202;p18"/>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grpSp>
        <p:nvGrpSpPr>
          <p:cNvPr id="203" name="Google Shape;203;p18"/>
          <p:cNvGrpSpPr/>
          <p:nvPr/>
        </p:nvGrpSpPr>
        <p:grpSpPr>
          <a:xfrm>
            <a:off x="5376" y="-2012"/>
            <a:ext cx="9144032" cy="2451776"/>
            <a:chOff x="5376" y="-2012"/>
            <a:chExt cx="9144032" cy="2451776"/>
          </a:xfrm>
        </p:grpSpPr>
        <p:sp>
          <p:nvSpPr>
            <p:cNvPr id="204" name="Google Shape;204;p18"/>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8"/>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207"/>
        <p:cNvGrpSpPr/>
        <p:nvPr/>
      </p:nvGrpSpPr>
      <p:grpSpPr>
        <a:xfrm>
          <a:off x="0" y="0"/>
          <a:ext cx="0" cy="0"/>
          <a:chOff x="0" y="0"/>
          <a:chExt cx="0" cy="0"/>
        </a:xfrm>
      </p:grpSpPr>
      <p:sp>
        <p:nvSpPr>
          <p:cNvPr id="208" name="Google Shape;208;p19"/>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grpSp>
        <p:nvGrpSpPr>
          <p:cNvPr id="209" name="Google Shape;209;p19"/>
          <p:cNvGrpSpPr/>
          <p:nvPr/>
        </p:nvGrpSpPr>
        <p:grpSpPr>
          <a:xfrm>
            <a:off x="5376" y="-2012"/>
            <a:ext cx="9144032" cy="2451776"/>
            <a:chOff x="5376" y="-2012"/>
            <a:chExt cx="9144032" cy="2451776"/>
          </a:xfrm>
        </p:grpSpPr>
        <p:sp>
          <p:nvSpPr>
            <p:cNvPr id="210" name="Google Shape;210;p19"/>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19"/>
          <p:cNvSpPr/>
          <p:nvPr/>
        </p:nvSpPr>
        <p:spPr>
          <a:xfrm>
            <a:off x="6168826" y="1451799"/>
            <a:ext cx="2975220" cy="3691652"/>
          </a:xfrm>
          <a:custGeom>
            <a:avLst/>
            <a:gdLst/>
            <a:ahLst/>
            <a:cxnLst/>
            <a:rect l="l" t="t" r="r" b="b"/>
            <a:pathLst>
              <a:path w="36207" h="44927" extrusionOk="0">
                <a:moveTo>
                  <a:pt x="33581" y="0"/>
                </a:moveTo>
                <a:cubicBezTo>
                  <a:pt x="31491" y="0"/>
                  <a:pt x="28468" y="574"/>
                  <a:pt x="25711" y="3239"/>
                </a:cubicBezTo>
                <a:cubicBezTo>
                  <a:pt x="20874" y="7926"/>
                  <a:pt x="23711" y="12772"/>
                  <a:pt x="19535" y="18689"/>
                </a:cubicBezTo>
                <a:cubicBezTo>
                  <a:pt x="15350" y="24606"/>
                  <a:pt x="6378" y="22179"/>
                  <a:pt x="3190" y="29460"/>
                </a:cubicBezTo>
                <a:cubicBezTo>
                  <a:pt x="1" y="36750"/>
                  <a:pt x="3625" y="44927"/>
                  <a:pt x="3625" y="44927"/>
                </a:cubicBezTo>
                <a:lnTo>
                  <a:pt x="36206" y="44927"/>
                </a:lnTo>
                <a:lnTo>
                  <a:pt x="36206" y="327"/>
                </a:lnTo>
                <a:cubicBezTo>
                  <a:pt x="36206" y="327"/>
                  <a:pt x="35159" y="0"/>
                  <a:pt x="33581" y="0"/>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10800000">
            <a:off x="5970633" y="3593171"/>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19"/>
          <p:cNvGrpSpPr/>
          <p:nvPr/>
        </p:nvGrpSpPr>
        <p:grpSpPr>
          <a:xfrm>
            <a:off x="-4446" y="4618322"/>
            <a:ext cx="9143786" cy="524283"/>
            <a:chOff x="1295125" y="5074300"/>
            <a:chExt cx="5021575" cy="287925"/>
          </a:xfrm>
        </p:grpSpPr>
        <p:sp>
          <p:nvSpPr>
            <p:cNvPr id="216" name="Google Shape;216;p19"/>
            <p:cNvSpPr/>
            <p:nvPr/>
          </p:nvSpPr>
          <p:spPr>
            <a:xfrm>
              <a:off x="1295125" y="5074300"/>
              <a:ext cx="5021575" cy="287925"/>
            </a:xfrm>
            <a:custGeom>
              <a:avLst/>
              <a:gdLst/>
              <a:ahLst/>
              <a:cxnLst/>
              <a:rect l="l" t="t" r="r" b="b"/>
              <a:pathLst>
                <a:path w="200863" h="11517" extrusionOk="0">
                  <a:moveTo>
                    <a:pt x="1" y="1"/>
                  </a:moveTo>
                  <a:lnTo>
                    <a:pt x="1" y="11517"/>
                  </a:lnTo>
                  <a:lnTo>
                    <a:pt x="200863" y="11517"/>
                  </a:lnTo>
                  <a:lnTo>
                    <a:pt x="200863"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1295125" y="5115100"/>
              <a:ext cx="5021575" cy="26600"/>
            </a:xfrm>
            <a:custGeom>
              <a:avLst/>
              <a:gdLst/>
              <a:ahLst/>
              <a:cxnLst/>
              <a:rect l="l" t="t" r="r" b="b"/>
              <a:pathLst>
                <a:path w="200863" h="1064" extrusionOk="0">
                  <a:moveTo>
                    <a:pt x="1" y="1"/>
                  </a:moveTo>
                  <a:lnTo>
                    <a:pt x="1" y="1063"/>
                  </a:lnTo>
                  <a:lnTo>
                    <a:pt x="200863" y="1063"/>
                  </a:lnTo>
                  <a:lnTo>
                    <a:pt x="200863"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3">
  <p:cSld name="TITLE_ONLY_1_1">
    <p:spTree>
      <p:nvGrpSpPr>
        <p:cNvPr id="1" name="Shape 218"/>
        <p:cNvGrpSpPr/>
        <p:nvPr/>
      </p:nvGrpSpPr>
      <p:grpSpPr>
        <a:xfrm>
          <a:off x="0" y="0"/>
          <a:ext cx="0" cy="0"/>
          <a:chOff x="0" y="0"/>
          <a:chExt cx="0" cy="0"/>
        </a:xfrm>
      </p:grpSpPr>
      <p:sp>
        <p:nvSpPr>
          <p:cNvPr id="219" name="Google Shape;219;p20"/>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grpSp>
        <p:nvGrpSpPr>
          <p:cNvPr id="220" name="Google Shape;220;p20"/>
          <p:cNvGrpSpPr/>
          <p:nvPr/>
        </p:nvGrpSpPr>
        <p:grpSpPr>
          <a:xfrm>
            <a:off x="5376" y="-2012"/>
            <a:ext cx="9144032" cy="2451776"/>
            <a:chOff x="5376" y="-2012"/>
            <a:chExt cx="9144032" cy="2451776"/>
          </a:xfrm>
        </p:grpSpPr>
        <p:sp>
          <p:nvSpPr>
            <p:cNvPr id="221" name="Google Shape;221;p20"/>
            <p:cNvSpPr/>
            <p:nvPr/>
          </p:nvSpPr>
          <p:spPr>
            <a:xfrm>
              <a:off x="5376" y="-2012"/>
              <a:ext cx="1080160" cy="1080160"/>
            </a:xfrm>
            <a:custGeom>
              <a:avLst/>
              <a:gdLst/>
              <a:ahLst/>
              <a:cxnLst/>
              <a:rect l="l" t="t" r="r" b="b"/>
              <a:pathLst>
                <a:path w="33755" h="33755" extrusionOk="0">
                  <a:moveTo>
                    <a:pt x="0" y="1"/>
                  </a:moveTo>
                  <a:lnTo>
                    <a:pt x="0" y="33755"/>
                  </a:lnTo>
                  <a:cubicBezTo>
                    <a:pt x="18645" y="33755"/>
                    <a:pt x="33754" y="18646"/>
                    <a:pt x="33754"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5376" y="-2012"/>
              <a:ext cx="677056" cy="677440"/>
            </a:xfrm>
            <a:custGeom>
              <a:avLst/>
              <a:gdLst/>
              <a:ahLst/>
              <a:cxnLst/>
              <a:rect l="l" t="t" r="r" b="b"/>
              <a:pathLst>
                <a:path w="21158" h="21170" extrusionOk="0">
                  <a:moveTo>
                    <a:pt x="0" y="1"/>
                  </a:moveTo>
                  <a:lnTo>
                    <a:pt x="0" y="21170"/>
                  </a:lnTo>
                  <a:cubicBezTo>
                    <a:pt x="11692" y="21170"/>
                    <a:pt x="21158" y="11693"/>
                    <a:pt x="21158" y="1"/>
                  </a:cubicBezTo>
                  <a:close/>
                </a:path>
              </a:pathLst>
            </a:custGeom>
            <a:gradFill>
              <a:gsLst>
                <a:gs pos="0">
                  <a:srgbClr val="9C3218">
                    <a:alpha val="41568"/>
                  </a:srgbClr>
                </a:gs>
                <a:gs pos="100000">
                  <a:srgbClr val="9C3218">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6694208" y="-2012"/>
              <a:ext cx="2455200" cy="2451776"/>
            </a:xfrm>
            <a:custGeom>
              <a:avLst/>
              <a:gdLst/>
              <a:ahLst/>
              <a:cxnLst/>
              <a:rect l="l" t="t" r="r" b="b"/>
              <a:pathLst>
                <a:path w="76725" h="76618" extrusionOk="0">
                  <a:moveTo>
                    <a:pt x="0" y="1"/>
                  </a:moveTo>
                  <a:cubicBezTo>
                    <a:pt x="12" y="42315"/>
                    <a:pt x="34314" y="76617"/>
                    <a:pt x="76617" y="76617"/>
                  </a:cubicBezTo>
                  <a:lnTo>
                    <a:pt x="76724" y="76617"/>
                  </a:lnTo>
                  <a:lnTo>
                    <a:pt x="76724" y="45804"/>
                  </a:lnTo>
                  <a:lnTo>
                    <a:pt x="76617" y="45804"/>
                  </a:lnTo>
                  <a:cubicBezTo>
                    <a:pt x="51316" y="45804"/>
                    <a:pt x="30814" y="25301"/>
                    <a:pt x="30814" y="1"/>
                  </a:cubicBezTo>
                  <a:close/>
                </a:path>
              </a:pathLst>
            </a:custGeom>
            <a:gradFill>
              <a:gsLst>
                <a:gs pos="0">
                  <a:srgbClr val="252C3A">
                    <a:alpha val="74901"/>
                  </a:srgbClr>
                </a:gs>
                <a:gs pos="100000">
                  <a:srgbClr val="252C3A">
                    <a:alpha val="2000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0"/>
          <p:cNvSpPr/>
          <p:nvPr/>
        </p:nvSpPr>
        <p:spPr>
          <a:xfrm>
            <a:off x="6459949" y="2567549"/>
            <a:ext cx="2683265" cy="1272011"/>
          </a:xfrm>
          <a:custGeom>
            <a:avLst/>
            <a:gdLst/>
            <a:ahLst/>
            <a:cxnLst/>
            <a:rect l="l" t="t" r="r" b="b"/>
            <a:pathLst>
              <a:path w="40776" h="19330" extrusionOk="0">
                <a:moveTo>
                  <a:pt x="33700" y="0"/>
                </a:moveTo>
                <a:cubicBezTo>
                  <a:pt x="30801" y="0"/>
                  <a:pt x="28015" y="725"/>
                  <a:pt x="25987" y="2876"/>
                </a:cubicBezTo>
                <a:cubicBezTo>
                  <a:pt x="19568" y="9688"/>
                  <a:pt x="19660" y="12911"/>
                  <a:pt x="14522" y="13496"/>
                </a:cubicBezTo>
                <a:cubicBezTo>
                  <a:pt x="14161" y="13538"/>
                  <a:pt x="13815" y="13556"/>
                  <a:pt x="13481" y="13556"/>
                </a:cubicBezTo>
                <a:cubicBezTo>
                  <a:pt x="9996" y="13556"/>
                  <a:pt x="7874" y="11511"/>
                  <a:pt x="5518" y="11511"/>
                </a:cubicBezTo>
                <a:cubicBezTo>
                  <a:pt x="4886" y="11511"/>
                  <a:pt x="4238" y="11658"/>
                  <a:pt x="3541" y="12032"/>
                </a:cubicBezTo>
                <a:cubicBezTo>
                  <a:pt x="1" y="13940"/>
                  <a:pt x="1" y="19330"/>
                  <a:pt x="1" y="19330"/>
                </a:cubicBezTo>
                <a:lnTo>
                  <a:pt x="40776" y="19330"/>
                </a:lnTo>
                <a:lnTo>
                  <a:pt x="40776" y="1093"/>
                </a:lnTo>
                <a:cubicBezTo>
                  <a:pt x="38584" y="498"/>
                  <a:pt x="36103" y="0"/>
                  <a:pt x="33700" y="0"/>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4450" y="3802576"/>
            <a:ext cx="9143786" cy="1340032"/>
          </a:xfrm>
          <a:custGeom>
            <a:avLst/>
            <a:gdLst/>
            <a:ahLst/>
            <a:cxnLst/>
            <a:rect l="l" t="t" r="r" b="b"/>
            <a:pathLst>
              <a:path w="200863" h="11517" extrusionOk="0">
                <a:moveTo>
                  <a:pt x="1" y="1"/>
                </a:moveTo>
                <a:lnTo>
                  <a:pt x="1" y="11517"/>
                </a:lnTo>
                <a:lnTo>
                  <a:pt x="200863" y="11517"/>
                </a:lnTo>
                <a:lnTo>
                  <a:pt x="200863"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4446" y="3894365"/>
            <a:ext cx="9143786" cy="48436"/>
          </a:xfrm>
          <a:custGeom>
            <a:avLst/>
            <a:gdLst/>
            <a:ahLst/>
            <a:cxnLst/>
            <a:rect l="l" t="t" r="r" b="b"/>
            <a:pathLst>
              <a:path w="200863" h="1064" extrusionOk="0">
                <a:moveTo>
                  <a:pt x="1" y="1"/>
                </a:moveTo>
                <a:lnTo>
                  <a:pt x="1" y="1063"/>
                </a:lnTo>
                <a:lnTo>
                  <a:pt x="200863" y="1063"/>
                </a:lnTo>
                <a:lnTo>
                  <a:pt x="200863"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200" y="594300"/>
            <a:ext cx="7751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1pPr>
            <a:lvl2pPr lvl="1">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2pPr>
            <a:lvl3pPr lvl="2">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3pPr>
            <a:lvl4pPr lvl="3">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4pPr>
            <a:lvl5pPr lvl="4">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5pPr>
            <a:lvl6pPr lvl="5">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6pPr>
            <a:lvl7pPr lvl="6">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7pPr>
            <a:lvl8pPr lvl="7">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8pPr>
            <a:lvl9pPr lvl="8">
              <a:spcBef>
                <a:spcPts val="0"/>
              </a:spcBef>
              <a:spcAft>
                <a:spcPts val="0"/>
              </a:spcAft>
              <a:buClr>
                <a:srgbClr val="FFFFFF"/>
              </a:buClr>
              <a:buSzPts val="2400"/>
              <a:buFont typeface="Work Sans"/>
              <a:buNone/>
              <a:defRPr sz="2400">
                <a:solidFill>
                  <a:srgbClr val="FFFFFF"/>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Karla"/>
              <a:buChar char="●"/>
              <a:defRPr sz="1800">
                <a:solidFill>
                  <a:schemeClr val="lt1"/>
                </a:solidFill>
                <a:latin typeface="Karla"/>
                <a:ea typeface="Karla"/>
                <a:cs typeface="Karla"/>
                <a:sym typeface="Karla"/>
              </a:defRPr>
            </a:lvl1pPr>
            <a:lvl2pPr marL="914400" lvl="1"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15000"/>
              </a:lnSpc>
              <a:spcBef>
                <a:spcPts val="160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15000"/>
              </a:lnSpc>
              <a:spcBef>
                <a:spcPts val="1600"/>
              </a:spcBef>
              <a:spcAft>
                <a:spcPts val="160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 id="2147483664" r:id="rId7"/>
    <p:sldLayoutId id="2147483665" r:id="rId8"/>
    <p:sldLayoutId id="2147483666" r:id="rId9"/>
    <p:sldLayoutId id="2147483669" r:id="rId10"/>
    <p:sldLayoutId id="2147483670" r:id="rId11"/>
    <p:sldLayoutId id="2147483671" r:id="rId12"/>
    <p:sldLayoutId id="2147483672" r:id="rId13"/>
    <p:sldLayoutId id="2147483673" r:id="rId14"/>
    <p:sldLayoutId id="2147483674" r:id="rId15"/>
    <p:sldLayoutId id="214748368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6.sv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6.sv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3.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p:nvPr/>
        </p:nvSpPr>
        <p:spPr>
          <a:xfrm>
            <a:off x="472277" y="286136"/>
            <a:ext cx="4697460" cy="4697428"/>
          </a:xfrm>
          <a:custGeom>
            <a:avLst/>
            <a:gdLst/>
            <a:ahLst/>
            <a:cxnLst/>
            <a:rect l="l" t="t" r="r" b="b"/>
            <a:pathLst>
              <a:path w="146853" h="146852" extrusionOk="0">
                <a:moveTo>
                  <a:pt x="73426" y="1"/>
                </a:moveTo>
                <a:cubicBezTo>
                  <a:pt x="53948" y="1"/>
                  <a:pt x="35279" y="7740"/>
                  <a:pt x="21503" y="21503"/>
                </a:cubicBezTo>
                <a:cubicBezTo>
                  <a:pt x="7740" y="35279"/>
                  <a:pt x="1" y="53948"/>
                  <a:pt x="1" y="73426"/>
                </a:cubicBezTo>
                <a:cubicBezTo>
                  <a:pt x="1" y="92893"/>
                  <a:pt x="7740" y="111573"/>
                  <a:pt x="21503" y="125349"/>
                </a:cubicBezTo>
                <a:cubicBezTo>
                  <a:pt x="35279" y="139112"/>
                  <a:pt x="53948" y="146851"/>
                  <a:pt x="73426" y="146851"/>
                </a:cubicBezTo>
                <a:cubicBezTo>
                  <a:pt x="92893" y="146851"/>
                  <a:pt x="111574" y="139112"/>
                  <a:pt x="125338" y="125349"/>
                </a:cubicBezTo>
                <a:cubicBezTo>
                  <a:pt x="139113" y="111573"/>
                  <a:pt x="146852" y="92893"/>
                  <a:pt x="146852" y="73426"/>
                </a:cubicBezTo>
                <a:cubicBezTo>
                  <a:pt x="146852" y="53948"/>
                  <a:pt x="139113" y="35279"/>
                  <a:pt x="125338" y="21503"/>
                </a:cubicBezTo>
                <a:cubicBezTo>
                  <a:pt x="111574" y="7740"/>
                  <a:pt x="92893" y="1"/>
                  <a:pt x="73426" y="1"/>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1454101" y="3452131"/>
            <a:ext cx="2733780" cy="1511633"/>
          </a:xfrm>
          <a:custGeom>
            <a:avLst/>
            <a:gdLst/>
            <a:ahLst/>
            <a:cxnLst/>
            <a:rect l="l" t="t" r="r" b="b"/>
            <a:pathLst>
              <a:path w="85464" h="47257" extrusionOk="0">
                <a:moveTo>
                  <a:pt x="42732" y="1"/>
                </a:moveTo>
                <a:cubicBezTo>
                  <a:pt x="19134" y="1"/>
                  <a:pt x="1" y="19134"/>
                  <a:pt x="1" y="42732"/>
                </a:cubicBezTo>
                <a:cubicBezTo>
                  <a:pt x="1" y="44244"/>
                  <a:pt x="72" y="45756"/>
                  <a:pt x="239" y="47256"/>
                </a:cubicBezTo>
                <a:lnTo>
                  <a:pt x="85226" y="47256"/>
                </a:lnTo>
                <a:cubicBezTo>
                  <a:pt x="85381" y="45756"/>
                  <a:pt x="85464" y="44244"/>
                  <a:pt x="85464" y="42732"/>
                </a:cubicBezTo>
                <a:cubicBezTo>
                  <a:pt x="85464" y="19134"/>
                  <a:pt x="66331" y="1"/>
                  <a:pt x="42732" y="1"/>
                </a:cubicBezTo>
                <a:close/>
              </a:path>
            </a:pathLst>
          </a:custGeom>
          <a:gradFill>
            <a:gsLst>
              <a:gs pos="0">
                <a:srgbClr val="FEC659">
                  <a:alpha val="55294"/>
                </a:srgbClr>
              </a:gs>
              <a:gs pos="100000">
                <a:srgbClr val="4AFFC3">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1303312" y="1117140"/>
            <a:ext cx="3035006" cy="3035038"/>
          </a:xfrm>
          <a:custGeom>
            <a:avLst/>
            <a:gdLst/>
            <a:ahLst/>
            <a:cxnLst/>
            <a:rect l="l" t="t" r="r" b="b"/>
            <a:pathLst>
              <a:path w="94881" h="94882" extrusionOk="0">
                <a:moveTo>
                  <a:pt x="94881" y="47447"/>
                </a:moveTo>
                <a:cubicBezTo>
                  <a:pt x="94881" y="73641"/>
                  <a:pt x="73640" y="94881"/>
                  <a:pt x="47446" y="94881"/>
                </a:cubicBezTo>
                <a:cubicBezTo>
                  <a:pt x="21241" y="94881"/>
                  <a:pt x="0" y="73641"/>
                  <a:pt x="0" y="47447"/>
                </a:cubicBezTo>
                <a:cubicBezTo>
                  <a:pt x="0" y="21242"/>
                  <a:pt x="21241" y="1"/>
                  <a:pt x="47446" y="1"/>
                </a:cubicBezTo>
                <a:cubicBezTo>
                  <a:pt x="73640" y="1"/>
                  <a:pt x="94881" y="21242"/>
                  <a:pt x="94881" y="47447"/>
                </a:cubicBezTo>
                <a:close/>
              </a:path>
            </a:pathLst>
          </a:custGeom>
          <a:gradFill>
            <a:gsLst>
              <a:gs pos="0">
                <a:srgbClr val="252C3A">
                  <a:alpha val="71764"/>
                </a:srgbClr>
              </a:gs>
              <a:gs pos="100000">
                <a:srgbClr val="252C3A">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5"/>
          <p:cNvGrpSpPr/>
          <p:nvPr/>
        </p:nvGrpSpPr>
        <p:grpSpPr>
          <a:xfrm>
            <a:off x="739244" y="740871"/>
            <a:ext cx="4163493" cy="3734253"/>
            <a:chOff x="739244" y="740871"/>
            <a:chExt cx="4163493" cy="3734253"/>
          </a:xfrm>
        </p:grpSpPr>
        <p:sp>
          <p:nvSpPr>
            <p:cNvPr id="315" name="Google Shape;315;p35"/>
            <p:cNvSpPr/>
            <p:nvPr/>
          </p:nvSpPr>
          <p:spPr>
            <a:xfrm>
              <a:off x="2939824" y="2225410"/>
              <a:ext cx="1962913" cy="2249713"/>
            </a:xfrm>
            <a:custGeom>
              <a:avLst/>
              <a:gdLst/>
              <a:ahLst/>
              <a:cxnLst/>
              <a:rect l="l" t="t" r="r" b="b"/>
              <a:pathLst>
                <a:path w="61365" h="70331" extrusionOk="0">
                  <a:moveTo>
                    <a:pt x="14133" y="1"/>
                  </a:moveTo>
                  <a:lnTo>
                    <a:pt x="0" y="70331"/>
                  </a:lnTo>
                  <a:lnTo>
                    <a:pt x="18276" y="70331"/>
                  </a:lnTo>
                  <a:lnTo>
                    <a:pt x="61365"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739244" y="2225410"/>
              <a:ext cx="1962561" cy="2249713"/>
            </a:xfrm>
            <a:custGeom>
              <a:avLst/>
              <a:gdLst/>
              <a:ahLst/>
              <a:cxnLst/>
              <a:rect l="l" t="t" r="r" b="b"/>
              <a:pathLst>
                <a:path w="61354" h="70331" extrusionOk="0">
                  <a:moveTo>
                    <a:pt x="1" y="1"/>
                  </a:moveTo>
                  <a:lnTo>
                    <a:pt x="43078" y="70331"/>
                  </a:lnTo>
                  <a:lnTo>
                    <a:pt x="61354" y="70331"/>
                  </a:lnTo>
                  <a:lnTo>
                    <a:pt x="47233"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1237801" y="740871"/>
              <a:ext cx="3166411" cy="3734253"/>
            </a:xfrm>
            <a:custGeom>
              <a:avLst/>
              <a:gdLst/>
              <a:ahLst/>
              <a:cxnLst/>
              <a:rect l="l" t="t" r="r" b="b"/>
              <a:pathLst>
                <a:path w="98989" h="116741" extrusionOk="0">
                  <a:moveTo>
                    <a:pt x="0" y="1"/>
                  </a:moveTo>
                  <a:lnTo>
                    <a:pt x="33159" y="116741"/>
                  </a:lnTo>
                  <a:lnTo>
                    <a:pt x="65818" y="116741"/>
                  </a:lnTo>
                  <a:lnTo>
                    <a:pt x="98989"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35"/>
          <p:cNvSpPr/>
          <p:nvPr/>
        </p:nvSpPr>
        <p:spPr>
          <a:xfrm>
            <a:off x="861117" y="4470133"/>
            <a:ext cx="3919396" cy="301290"/>
          </a:xfrm>
          <a:custGeom>
            <a:avLst/>
            <a:gdLst/>
            <a:ahLst/>
            <a:cxnLst/>
            <a:rect l="l" t="t" r="r" b="b"/>
            <a:pathLst>
              <a:path w="122529" h="9419" extrusionOk="0">
                <a:moveTo>
                  <a:pt x="1" y="1"/>
                </a:moveTo>
                <a:lnTo>
                  <a:pt x="122528" y="1"/>
                </a:lnTo>
                <a:lnTo>
                  <a:pt x="122528" y="9419"/>
                </a:lnTo>
                <a:lnTo>
                  <a:pt x="1" y="9419"/>
                </a:lnTo>
                <a:close/>
              </a:path>
            </a:pathLst>
          </a:custGeom>
          <a:gradFill>
            <a:gsLst>
              <a:gs pos="0">
                <a:srgbClr val="29332F"/>
              </a:gs>
              <a:gs pos="100000">
                <a:srgbClr val="1F2B3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0" y="4760750"/>
            <a:ext cx="5661422" cy="378191"/>
          </a:xfrm>
          <a:custGeom>
            <a:avLst/>
            <a:gdLst/>
            <a:ahLst/>
            <a:cxnLst/>
            <a:rect l="l" t="t" r="r" b="b"/>
            <a:pathLst>
              <a:path w="285750" h="11824" extrusionOk="0">
                <a:moveTo>
                  <a:pt x="0" y="1"/>
                </a:moveTo>
                <a:lnTo>
                  <a:pt x="285750" y="1"/>
                </a:lnTo>
                <a:lnTo>
                  <a:pt x="285750" y="11824"/>
                </a:lnTo>
                <a:lnTo>
                  <a:pt x="0" y="11824"/>
                </a:lnTo>
                <a:close/>
              </a:path>
            </a:pathLst>
          </a:custGeom>
          <a:gradFill>
            <a:gsLst>
              <a:gs pos="0">
                <a:srgbClr val="29332F"/>
              </a:gs>
              <a:gs pos="100000">
                <a:srgbClr val="1F2B3A"/>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35"/>
          <p:cNvGrpSpPr/>
          <p:nvPr/>
        </p:nvGrpSpPr>
        <p:grpSpPr>
          <a:xfrm>
            <a:off x="1559244" y="4470133"/>
            <a:ext cx="2523142" cy="668827"/>
            <a:chOff x="1559244" y="4470133"/>
            <a:chExt cx="2523142" cy="668827"/>
          </a:xfrm>
        </p:grpSpPr>
        <p:sp>
          <p:nvSpPr>
            <p:cNvPr id="321" name="Google Shape;321;p35"/>
            <p:cNvSpPr/>
            <p:nvPr/>
          </p:nvSpPr>
          <p:spPr>
            <a:xfrm>
              <a:off x="1941590" y="4470133"/>
              <a:ext cx="1758801" cy="301290"/>
            </a:xfrm>
            <a:custGeom>
              <a:avLst/>
              <a:gdLst/>
              <a:ahLst/>
              <a:cxnLst/>
              <a:rect l="l" t="t" r="r" b="b"/>
              <a:pathLst>
                <a:path w="54984" h="9419" extrusionOk="0">
                  <a:moveTo>
                    <a:pt x="1" y="1"/>
                  </a:moveTo>
                  <a:lnTo>
                    <a:pt x="1" y="9419"/>
                  </a:lnTo>
                  <a:lnTo>
                    <a:pt x="54984" y="9419"/>
                  </a:lnTo>
                  <a:lnTo>
                    <a:pt x="54984" y="1"/>
                  </a:ln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1559244" y="4771392"/>
              <a:ext cx="2523142" cy="367568"/>
            </a:xfrm>
            <a:custGeom>
              <a:avLst/>
              <a:gdLst/>
              <a:ahLst/>
              <a:cxnLst/>
              <a:rect l="l" t="t" r="r" b="b"/>
              <a:pathLst>
                <a:path w="78879" h="11491" extrusionOk="0">
                  <a:moveTo>
                    <a:pt x="11954" y="1"/>
                  </a:moveTo>
                  <a:lnTo>
                    <a:pt x="0" y="11490"/>
                  </a:lnTo>
                  <a:lnTo>
                    <a:pt x="78879" y="11490"/>
                  </a:lnTo>
                  <a:lnTo>
                    <a:pt x="66937"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3486715" y="4470133"/>
              <a:ext cx="365649" cy="668827"/>
            </a:xfrm>
            <a:custGeom>
              <a:avLst/>
              <a:gdLst/>
              <a:ahLst/>
              <a:cxnLst/>
              <a:rect l="l" t="t" r="r" b="b"/>
              <a:pathLst>
                <a:path w="11431" h="20909" extrusionOk="0">
                  <a:moveTo>
                    <a:pt x="1" y="1"/>
                  </a:moveTo>
                  <a:lnTo>
                    <a:pt x="1" y="10252"/>
                  </a:lnTo>
                  <a:lnTo>
                    <a:pt x="9442" y="20908"/>
                  </a:lnTo>
                  <a:lnTo>
                    <a:pt x="11431" y="20908"/>
                  </a:lnTo>
                  <a:lnTo>
                    <a:pt x="1489" y="9693"/>
                  </a:lnTo>
                  <a:lnTo>
                    <a:pt x="1489"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1789650" y="4470133"/>
              <a:ext cx="365265" cy="668827"/>
            </a:xfrm>
            <a:custGeom>
              <a:avLst/>
              <a:gdLst/>
              <a:ahLst/>
              <a:cxnLst/>
              <a:rect l="l" t="t" r="r" b="b"/>
              <a:pathLst>
                <a:path w="11419" h="20909" extrusionOk="0">
                  <a:moveTo>
                    <a:pt x="9930" y="1"/>
                  </a:moveTo>
                  <a:lnTo>
                    <a:pt x="9930" y="9693"/>
                  </a:lnTo>
                  <a:lnTo>
                    <a:pt x="0" y="20908"/>
                  </a:lnTo>
                  <a:lnTo>
                    <a:pt x="1989" y="20908"/>
                  </a:lnTo>
                  <a:lnTo>
                    <a:pt x="11418" y="10252"/>
                  </a:lnTo>
                  <a:lnTo>
                    <a:pt x="11418"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5"/>
          <p:cNvSpPr/>
          <p:nvPr/>
        </p:nvSpPr>
        <p:spPr>
          <a:xfrm>
            <a:off x="4494065" y="775161"/>
            <a:ext cx="887813" cy="887781"/>
          </a:xfrm>
          <a:custGeom>
            <a:avLst/>
            <a:gdLst/>
            <a:ahLst/>
            <a:cxnLst/>
            <a:rect l="l" t="t" r="r" b="b"/>
            <a:pathLst>
              <a:path w="27755" h="27754" extrusionOk="0">
                <a:moveTo>
                  <a:pt x="13871" y="0"/>
                </a:moveTo>
                <a:cubicBezTo>
                  <a:pt x="6204" y="0"/>
                  <a:pt x="1" y="6215"/>
                  <a:pt x="1" y="13871"/>
                </a:cubicBezTo>
                <a:cubicBezTo>
                  <a:pt x="1" y="21538"/>
                  <a:pt x="6204" y="27753"/>
                  <a:pt x="13871" y="27753"/>
                </a:cubicBezTo>
                <a:cubicBezTo>
                  <a:pt x="21539" y="27753"/>
                  <a:pt x="27754" y="21538"/>
                  <a:pt x="27754" y="13871"/>
                </a:cubicBezTo>
                <a:cubicBezTo>
                  <a:pt x="27754" y="6215"/>
                  <a:pt x="21539" y="0"/>
                  <a:pt x="13871" y="0"/>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395730" y="3350443"/>
            <a:ext cx="686708" cy="686708"/>
          </a:xfrm>
          <a:custGeom>
            <a:avLst/>
            <a:gdLst/>
            <a:ahLst/>
            <a:cxnLst/>
            <a:rect l="l" t="t" r="r" b="b"/>
            <a:pathLst>
              <a:path w="21468" h="21468" extrusionOk="0">
                <a:moveTo>
                  <a:pt x="10728" y="1"/>
                </a:moveTo>
                <a:cubicBezTo>
                  <a:pt x="4811" y="1"/>
                  <a:pt x="0" y="4799"/>
                  <a:pt x="0" y="10728"/>
                </a:cubicBezTo>
                <a:cubicBezTo>
                  <a:pt x="0" y="16657"/>
                  <a:pt x="4811" y="21468"/>
                  <a:pt x="10728" y="21468"/>
                </a:cubicBezTo>
                <a:cubicBezTo>
                  <a:pt x="16657" y="21468"/>
                  <a:pt x="21467" y="16657"/>
                  <a:pt x="21467" y="10728"/>
                </a:cubicBezTo>
                <a:cubicBezTo>
                  <a:pt x="21467" y="4799"/>
                  <a:pt x="16657" y="1"/>
                  <a:pt x="10728"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txBox="1">
            <a:spLocks noGrp="1"/>
          </p:cNvSpPr>
          <p:nvPr>
            <p:ph type="ctrTitle"/>
          </p:nvPr>
        </p:nvSpPr>
        <p:spPr>
          <a:xfrm>
            <a:off x="4424988" y="426325"/>
            <a:ext cx="4996325" cy="2052600"/>
          </a:xfrm>
          <a:prstGeom prst="rect">
            <a:avLst/>
          </a:prstGeom>
        </p:spPr>
        <p:txBody>
          <a:bodyPr spcFirstLastPara="1" wrap="square" lIns="91425" tIns="91425" rIns="91425" bIns="91425" anchor="b" anchorCtr="0">
            <a:noAutofit/>
          </a:bodyPr>
          <a:lstStyle/>
          <a:p>
            <a:r>
              <a:rPr lang="en" b="1">
                <a:solidFill>
                  <a:schemeClr val="lt1"/>
                </a:solidFill>
              </a:rPr>
              <a:t>FSP6 Team 4</a:t>
            </a:r>
          </a:p>
        </p:txBody>
      </p:sp>
      <p:sp>
        <p:nvSpPr>
          <p:cNvPr id="328" name="Google Shape;328;p35"/>
          <p:cNvSpPr txBox="1">
            <a:spLocks noGrp="1"/>
          </p:cNvSpPr>
          <p:nvPr>
            <p:ph type="subTitle" idx="1"/>
          </p:nvPr>
        </p:nvSpPr>
        <p:spPr>
          <a:xfrm>
            <a:off x="4445675" y="2387175"/>
            <a:ext cx="4386600" cy="6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latin typeface="Work Sans Regular"/>
                <a:ea typeface="Work Sans Regular"/>
                <a:cs typeface="Work Sans Regular"/>
                <a:sym typeface="Work Sans Regular"/>
              </a:rPr>
              <a:t>TMDB Movies Dataset</a:t>
            </a:r>
            <a:endParaRPr>
              <a:solidFill>
                <a:schemeClr val="accent5"/>
              </a:solidFill>
              <a:latin typeface="Work Sans Regular"/>
              <a:ea typeface="Work Sans Regular"/>
              <a:cs typeface="Work Sans Regular"/>
              <a:sym typeface="Work Sans Regular"/>
            </a:endParaRPr>
          </a:p>
        </p:txBody>
      </p:sp>
      <p:sp>
        <p:nvSpPr>
          <p:cNvPr id="329" name="Google Shape;329;p35"/>
          <p:cNvSpPr txBox="1">
            <a:spLocks noGrp="1"/>
          </p:cNvSpPr>
          <p:nvPr>
            <p:ph type="subTitle" idx="1"/>
          </p:nvPr>
        </p:nvSpPr>
        <p:spPr>
          <a:xfrm>
            <a:off x="4445675" y="3003075"/>
            <a:ext cx="4386600" cy="851223"/>
          </a:xfrm>
          <a:prstGeom prst="rect">
            <a:avLst/>
          </a:prstGeom>
        </p:spPr>
        <p:txBody>
          <a:bodyPr spcFirstLastPara="1" wrap="square" lIns="91425" tIns="91425" rIns="91425" bIns="91425" anchor="t" anchorCtr="0">
            <a:noAutofit/>
          </a:bodyPr>
          <a:lstStyle/>
          <a:p>
            <a:pPr marL="0" indent="0"/>
            <a:r>
              <a:rPr lang="en-SG" sz="1400"/>
              <a:t>Beh Ming Jun U2022747E</a:t>
            </a:r>
          </a:p>
          <a:p>
            <a:pPr marL="0" lvl="0" indent="0" algn="l" rtl="0">
              <a:spcBef>
                <a:spcPts val="0"/>
              </a:spcBef>
              <a:spcAft>
                <a:spcPts val="0"/>
              </a:spcAft>
              <a:buNone/>
            </a:pPr>
            <a:r>
              <a:rPr lang="en-SG" sz="1400"/>
              <a:t>Chun Wei Jie Benjamin U2022397G</a:t>
            </a:r>
          </a:p>
          <a:p>
            <a:pPr marL="0" indent="0"/>
            <a:r>
              <a:rPr lang="en-SG" sz="1400"/>
              <a:t>Tang Han Kang U2022842C</a:t>
            </a:r>
            <a:endParaRPr sz="1400"/>
          </a:p>
        </p:txBody>
      </p:sp>
      <p:grpSp>
        <p:nvGrpSpPr>
          <p:cNvPr id="330" name="Google Shape;330;p35"/>
          <p:cNvGrpSpPr/>
          <p:nvPr/>
        </p:nvGrpSpPr>
        <p:grpSpPr>
          <a:xfrm>
            <a:off x="2352918" y="1527699"/>
            <a:ext cx="936178" cy="2947424"/>
            <a:chOff x="2352918" y="1527699"/>
            <a:chExt cx="936178" cy="2947424"/>
          </a:xfrm>
        </p:grpSpPr>
        <p:sp>
          <p:nvSpPr>
            <p:cNvPr id="331" name="Google Shape;331;p35"/>
            <p:cNvSpPr/>
            <p:nvPr/>
          </p:nvSpPr>
          <p:spPr>
            <a:xfrm>
              <a:off x="2437461" y="1803815"/>
              <a:ext cx="766708" cy="2120227"/>
            </a:xfrm>
            <a:custGeom>
              <a:avLst/>
              <a:gdLst/>
              <a:ahLst/>
              <a:cxnLst/>
              <a:rect l="l" t="t" r="r" b="b"/>
              <a:pathLst>
                <a:path w="23969" h="66283" extrusionOk="0">
                  <a:moveTo>
                    <a:pt x="11990" y="1"/>
                  </a:moveTo>
                  <a:lnTo>
                    <a:pt x="10097" y="810"/>
                  </a:lnTo>
                  <a:cubicBezTo>
                    <a:pt x="10097" y="810"/>
                    <a:pt x="9538" y="3156"/>
                    <a:pt x="7871" y="4049"/>
                  </a:cubicBezTo>
                  <a:cubicBezTo>
                    <a:pt x="6192" y="4942"/>
                    <a:pt x="1025" y="6644"/>
                    <a:pt x="1025" y="6644"/>
                  </a:cubicBezTo>
                  <a:cubicBezTo>
                    <a:pt x="1025" y="6644"/>
                    <a:pt x="1" y="16372"/>
                    <a:pt x="2870" y="18884"/>
                  </a:cubicBezTo>
                  <a:cubicBezTo>
                    <a:pt x="4930" y="20682"/>
                    <a:pt x="5942" y="25480"/>
                    <a:pt x="6359" y="28052"/>
                  </a:cubicBezTo>
                  <a:cubicBezTo>
                    <a:pt x="5930" y="28861"/>
                    <a:pt x="5049" y="31016"/>
                    <a:pt x="5049" y="35148"/>
                  </a:cubicBezTo>
                  <a:cubicBezTo>
                    <a:pt x="5049" y="40625"/>
                    <a:pt x="8764" y="49030"/>
                    <a:pt x="8764" y="49030"/>
                  </a:cubicBezTo>
                  <a:cubicBezTo>
                    <a:pt x="8764" y="49030"/>
                    <a:pt x="7811" y="50400"/>
                    <a:pt x="7811" y="53317"/>
                  </a:cubicBezTo>
                  <a:cubicBezTo>
                    <a:pt x="7811" y="56234"/>
                    <a:pt x="9514" y="63723"/>
                    <a:pt x="9514" y="63723"/>
                  </a:cubicBezTo>
                  <a:cubicBezTo>
                    <a:pt x="9514" y="63723"/>
                    <a:pt x="8859" y="64020"/>
                    <a:pt x="7811" y="64580"/>
                  </a:cubicBezTo>
                  <a:cubicBezTo>
                    <a:pt x="6752" y="65128"/>
                    <a:pt x="5537" y="66282"/>
                    <a:pt x="5537" y="66282"/>
                  </a:cubicBezTo>
                  <a:lnTo>
                    <a:pt x="18432" y="66282"/>
                  </a:lnTo>
                  <a:cubicBezTo>
                    <a:pt x="18432" y="66282"/>
                    <a:pt x="17217" y="65128"/>
                    <a:pt x="16158" y="64580"/>
                  </a:cubicBezTo>
                  <a:cubicBezTo>
                    <a:pt x="15110" y="64020"/>
                    <a:pt x="14455" y="63723"/>
                    <a:pt x="14455" y="63723"/>
                  </a:cubicBezTo>
                  <a:cubicBezTo>
                    <a:pt x="14455" y="63723"/>
                    <a:pt x="16158" y="56234"/>
                    <a:pt x="16158" y="53317"/>
                  </a:cubicBezTo>
                  <a:cubicBezTo>
                    <a:pt x="16158" y="50388"/>
                    <a:pt x="15205" y="49018"/>
                    <a:pt x="15205" y="49018"/>
                  </a:cubicBezTo>
                  <a:cubicBezTo>
                    <a:pt x="15205" y="49018"/>
                    <a:pt x="18920" y="40625"/>
                    <a:pt x="18920" y="35148"/>
                  </a:cubicBezTo>
                  <a:cubicBezTo>
                    <a:pt x="18920" y="31016"/>
                    <a:pt x="18039" y="28861"/>
                    <a:pt x="17610" y="28052"/>
                  </a:cubicBezTo>
                  <a:cubicBezTo>
                    <a:pt x="18027" y="25468"/>
                    <a:pt x="19051" y="20682"/>
                    <a:pt x="21099" y="18884"/>
                  </a:cubicBezTo>
                  <a:cubicBezTo>
                    <a:pt x="23968" y="16372"/>
                    <a:pt x="22956" y="6644"/>
                    <a:pt x="22956" y="6644"/>
                  </a:cubicBezTo>
                  <a:cubicBezTo>
                    <a:pt x="22956" y="6644"/>
                    <a:pt x="17765" y="4942"/>
                    <a:pt x="16110" y="4049"/>
                  </a:cubicBezTo>
                  <a:cubicBezTo>
                    <a:pt x="14443" y="3156"/>
                    <a:pt x="13884" y="810"/>
                    <a:pt x="13884" y="810"/>
                  </a:cubicBezTo>
                  <a:lnTo>
                    <a:pt x="1199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2724261" y="1803815"/>
              <a:ext cx="314213" cy="180921"/>
            </a:xfrm>
            <a:custGeom>
              <a:avLst/>
              <a:gdLst/>
              <a:ahLst/>
              <a:cxnLst/>
              <a:rect l="l" t="t" r="r" b="b"/>
              <a:pathLst>
                <a:path w="9823" h="5656" extrusionOk="0">
                  <a:moveTo>
                    <a:pt x="3024" y="1"/>
                  </a:moveTo>
                  <a:lnTo>
                    <a:pt x="1131" y="810"/>
                  </a:lnTo>
                  <a:cubicBezTo>
                    <a:pt x="905" y="1644"/>
                    <a:pt x="524" y="2430"/>
                    <a:pt x="0" y="3120"/>
                  </a:cubicBezTo>
                  <a:cubicBezTo>
                    <a:pt x="774" y="3775"/>
                    <a:pt x="2012" y="4597"/>
                    <a:pt x="3894" y="5299"/>
                  </a:cubicBezTo>
                  <a:cubicBezTo>
                    <a:pt x="4587" y="5558"/>
                    <a:pt x="5378" y="5655"/>
                    <a:pt x="6187" y="5655"/>
                  </a:cubicBezTo>
                  <a:cubicBezTo>
                    <a:pt x="7463" y="5655"/>
                    <a:pt x="8781" y="5413"/>
                    <a:pt x="9823" y="5180"/>
                  </a:cubicBezTo>
                  <a:cubicBezTo>
                    <a:pt x="8906" y="4858"/>
                    <a:pt x="8013" y="4477"/>
                    <a:pt x="7144" y="4049"/>
                  </a:cubicBezTo>
                  <a:cubicBezTo>
                    <a:pt x="5477" y="3156"/>
                    <a:pt x="4918" y="810"/>
                    <a:pt x="4918" y="810"/>
                  </a:cubicBezTo>
                  <a:lnTo>
                    <a:pt x="3024"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2705580" y="1527699"/>
              <a:ext cx="230822" cy="373262"/>
            </a:xfrm>
            <a:custGeom>
              <a:avLst/>
              <a:gdLst/>
              <a:ahLst/>
              <a:cxnLst/>
              <a:rect l="l" t="t" r="r" b="b"/>
              <a:pathLst>
                <a:path w="7216" h="11669" extrusionOk="0">
                  <a:moveTo>
                    <a:pt x="3608" y="1"/>
                  </a:moveTo>
                  <a:cubicBezTo>
                    <a:pt x="1620" y="1"/>
                    <a:pt x="1" y="1608"/>
                    <a:pt x="1" y="3608"/>
                  </a:cubicBezTo>
                  <a:lnTo>
                    <a:pt x="1" y="7930"/>
                  </a:lnTo>
                  <a:cubicBezTo>
                    <a:pt x="1" y="8645"/>
                    <a:pt x="275" y="9323"/>
                    <a:pt x="751" y="9847"/>
                  </a:cubicBezTo>
                  <a:lnTo>
                    <a:pt x="1751" y="10931"/>
                  </a:lnTo>
                  <a:cubicBezTo>
                    <a:pt x="2192" y="11395"/>
                    <a:pt x="2811" y="11669"/>
                    <a:pt x="3454" y="11669"/>
                  </a:cubicBezTo>
                  <a:lnTo>
                    <a:pt x="3751" y="11669"/>
                  </a:lnTo>
                  <a:cubicBezTo>
                    <a:pt x="4406" y="11669"/>
                    <a:pt x="5025" y="11407"/>
                    <a:pt x="5478" y="10931"/>
                  </a:cubicBezTo>
                  <a:lnTo>
                    <a:pt x="6478" y="9847"/>
                  </a:lnTo>
                  <a:cubicBezTo>
                    <a:pt x="6954" y="9323"/>
                    <a:pt x="7216" y="8645"/>
                    <a:pt x="7216" y="7942"/>
                  </a:cubicBezTo>
                  <a:lnTo>
                    <a:pt x="7216" y="3608"/>
                  </a:lnTo>
                  <a:cubicBezTo>
                    <a:pt x="7216" y="1608"/>
                    <a:pt x="5609" y="1"/>
                    <a:pt x="360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2633608" y="2792133"/>
              <a:ext cx="72388" cy="470760"/>
            </a:xfrm>
            <a:custGeom>
              <a:avLst/>
              <a:gdLst/>
              <a:ahLst/>
              <a:cxnLst/>
              <a:rect l="l" t="t" r="r" b="b"/>
              <a:pathLst>
                <a:path w="2263" h="14717" extrusionOk="0">
                  <a:moveTo>
                    <a:pt x="905" y="0"/>
                  </a:moveTo>
                  <a:cubicBezTo>
                    <a:pt x="548" y="798"/>
                    <a:pt x="1" y="2477"/>
                    <a:pt x="1" y="5358"/>
                  </a:cubicBezTo>
                  <a:cubicBezTo>
                    <a:pt x="1" y="8347"/>
                    <a:pt x="1382" y="12430"/>
                    <a:pt x="2263" y="14716"/>
                  </a:cubicBezTo>
                  <a:cubicBezTo>
                    <a:pt x="2263" y="14704"/>
                    <a:pt x="1858" y="9168"/>
                    <a:pt x="1644" y="6442"/>
                  </a:cubicBezTo>
                  <a:cubicBezTo>
                    <a:pt x="1441" y="3703"/>
                    <a:pt x="905" y="0"/>
                    <a:pt x="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2456525" y="3949153"/>
              <a:ext cx="728579" cy="73155"/>
            </a:xfrm>
            <a:custGeom>
              <a:avLst/>
              <a:gdLst/>
              <a:ahLst/>
              <a:cxnLst/>
              <a:rect l="l" t="t" r="r" b="b"/>
              <a:pathLst>
                <a:path w="22777" h="2287" extrusionOk="0">
                  <a:moveTo>
                    <a:pt x="0" y="0"/>
                  </a:moveTo>
                  <a:lnTo>
                    <a:pt x="0" y="2286"/>
                  </a:lnTo>
                  <a:lnTo>
                    <a:pt x="22777" y="2286"/>
                  </a:lnTo>
                  <a:lnTo>
                    <a:pt x="2277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2533455" y="3949153"/>
              <a:ext cx="82272" cy="73155"/>
            </a:xfrm>
            <a:custGeom>
              <a:avLst/>
              <a:gdLst/>
              <a:ahLst/>
              <a:cxnLst/>
              <a:rect l="l" t="t" r="r" b="b"/>
              <a:pathLst>
                <a:path w="2572" h="2287" extrusionOk="0">
                  <a:moveTo>
                    <a:pt x="0" y="0"/>
                  </a:moveTo>
                  <a:lnTo>
                    <a:pt x="0" y="2286"/>
                  </a:lnTo>
                  <a:lnTo>
                    <a:pt x="2572" y="2286"/>
                  </a:lnTo>
                  <a:lnTo>
                    <a:pt x="2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2456525" y="3949153"/>
              <a:ext cx="728579" cy="61736"/>
            </a:xfrm>
            <a:custGeom>
              <a:avLst/>
              <a:gdLst/>
              <a:ahLst/>
              <a:cxnLst/>
              <a:rect l="l" t="t" r="r" b="b"/>
              <a:pathLst>
                <a:path w="22777" h="1930" extrusionOk="0">
                  <a:moveTo>
                    <a:pt x="0" y="0"/>
                  </a:moveTo>
                  <a:lnTo>
                    <a:pt x="12" y="1143"/>
                  </a:lnTo>
                  <a:lnTo>
                    <a:pt x="22777" y="1929"/>
                  </a:lnTo>
                  <a:lnTo>
                    <a:pt x="2277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2431383" y="3924011"/>
              <a:ext cx="778864" cy="50668"/>
            </a:xfrm>
            <a:custGeom>
              <a:avLst/>
              <a:gdLst/>
              <a:ahLst/>
              <a:cxnLst/>
              <a:rect l="l" t="t" r="r" b="b"/>
              <a:pathLst>
                <a:path w="24349" h="1584" extrusionOk="0">
                  <a:moveTo>
                    <a:pt x="798" y="0"/>
                  </a:moveTo>
                  <a:cubicBezTo>
                    <a:pt x="358" y="0"/>
                    <a:pt x="0" y="346"/>
                    <a:pt x="0" y="786"/>
                  </a:cubicBezTo>
                  <a:cubicBezTo>
                    <a:pt x="0" y="1227"/>
                    <a:pt x="358" y="1584"/>
                    <a:pt x="798" y="1584"/>
                  </a:cubicBezTo>
                  <a:lnTo>
                    <a:pt x="23563" y="1584"/>
                  </a:lnTo>
                  <a:cubicBezTo>
                    <a:pt x="23991" y="1584"/>
                    <a:pt x="24349" y="1227"/>
                    <a:pt x="24349" y="786"/>
                  </a:cubicBezTo>
                  <a:cubicBezTo>
                    <a:pt x="24349" y="346"/>
                    <a:pt x="23991" y="0"/>
                    <a:pt x="23563"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2384905" y="4052728"/>
              <a:ext cx="872203" cy="391559"/>
            </a:xfrm>
            <a:custGeom>
              <a:avLst/>
              <a:gdLst/>
              <a:ahLst/>
              <a:cxnLst/>
              <a:rect l="l" t="t" r="r" b="b"/>
              <a:pathLst>
                <a:path w="27267" h="12241" extrusionOk="0">
                  <a:moveTo>
                    <a:pt x="1" y="1"/>
                  </a:moveTo>
                  <a:lnTo>
                    <a:pt x="1" y="12240"/>
                  </a:lnTo>
                  <a:lnTo>
                    <a:pt x="27266" y="12240"/>
                  </a:lnTo>
                  <a:lnTo>
                    <a:pt x="27266" y="1"/>
                  </a:ln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3055971" y="4072913"/>
              <a:ext cx="142856" cy="351191"/>
            </a:xfrm>
            <a:custGeom>
              <a:avLst/>
              <a:gdLst/>
              <a:ahLst/>
              <a:cxnLst/>
              <a:rect l="l" t="t" r="r" b="b"/>
              <a:pathLst>
                <a:path w="4466" h="10979" extrusionOk="0">
                  <a:moveTo>
                    <a:pt x="1" y="1"/>
                  </a:moveTo>
                  <a:lnTo>
                    <a:pt x="1" y="10978"/>
                  </a:lnTo>
                  <a:lnTo>
                    <a:pt x="4465" y="10978"/>
                  </a:lnTo>
                  <a:lnTo>
                    <a:pt x="4465" y="1"/>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384905" y="4052728"/>
              <a:ext cx="872203" cy="84959"/>
            </a:xfrm>
            <a:custGeom>
              <a:avLst/>
              <a:gdLst/>
              <a:ahLst/>
              <a:cxnLst/>
              <a:rect l="l" t="t" r="r" b="b"/>
              <a:pathLst>
                <a:path w="27267" h="2656" extrusionOk="0">
                  <a:moveTo>
                    <a:pt x="1" y="1"/>
                  </a:moveTo>
                  <a:lnTo>
                    <a:pt x="1" y="1394"/>
                  </a:lnTo>
                  <a:lnTo>
                    <a:pt x="27266" y="2656"/>
                  </a:lnTo>
                  <a:lnTo>
                    <a:pt x="27266" y="1"/>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543723" y="2120683"/>
              <a:ext cx="193524" cy="164576"/>
            </a:xfrm>
            <a:custGeom>
              <a:avLst/>
              <a:gdLst/>
              <a:ahLst/>
              <a:cxnLst/>
              <a:rect l="l" t="t" r="r" b="b"/>
              <a:pathLst>
                <a:path w="6050" h="5145" extrusionOk="0">
                  <a:moveTo>
                    <a:pt x="1" y="1"/>
                  </a:moveTo>
                  <a:lnTo>
                    <a:pt x="1775" y="4120"/>
                  </a:lnTo>
                  <a:lnTo>
                    <a:pt x="2906" y="5144"/>
                  </a:lnTo>
                  <a:lnTo>
                    <a:pt x="6049" y="4120"/>
                  </a:lnTo>
                  <a:cubicBezTo>
                    <a:pt x="5228" y="4120"/>
                    <a:pt x="4418" y="4013"/>
                    <a:pt x="3632" y="3775"/>
                  </a:cubicBezTo>
                  <a:cubicBezTo>
                    <a:pt x="2477" y="3406"/>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479748" y="2070527"/>
              <a:ext cx="685556" cy="668699"/>
            </a:xfrm>
            <a:custGeom>
              <a:avLst/>
              <a:gdLst/>
              <a:ahLst/>
              <a:cxnLst/>
              <a:rect l="l" t="t" r="r" b="b"/>
              <a:pathLst>
                <a:path w="21432" h="20905" extrusionOk="0">
                  <a:moveTo>
                    <a:pt x="20853" y="0"/>
                  </a:moveTo>
                  <a:cubicBezTo>
                    <a:pt x="20675" y="0"/>
                    <a:pt x="20259" y="82"/>
                    <a:pt x="19836" y="747"/>
                  </a:cubicBezTo>
                  <a:lnTo>
                    <a:pt x="19896" y="592"/>
                  </a:lnTo>
                  <a:lnTo>
                    <a:pt x="17491" y="5069"/>
                  </a:lnTo>
                  <a:cubicBezTo>
                    <a:pt x="17104" y="5767"/>
                    <a:pt x="16374" y="6181"/>
                    <a:pt x="15613" y="6181"/>
                  </a:cubicBezTo>
                  <a:cubicBezTo>
                    <a:pt x="15414" y="6181"/>
                    <a:pt x="15212" y="6152"/>
                    <a:pt x="15014" y="6093"/>
                  </a:cubicBezTo>
                  <a:lnTo>
                    <a:pt x="10871" y="4843"/>
                  </a:lnTo>
                  <a:cubicBezTo>
                    <a:pt x="10805" y="4825"/>
                    <a:pt x="10737" y="4816"/>
                    <a:pt x="10668" y="4816"/>
                  </a:cubicBezTo>
                  <a:cubicBezTo>
                    <a:pt x="10600" y="4816"/>
                    <a:pt x="10531" y="4825"/>
                    <a:pt x="10466" y="4843"/>
                  </a:cubicBezTo>
                  <a:lnTo>
                    <a:pt x="6620" y="5998"/>
                  </a:lnTo>
                  <a:lnTo>
                    <a:pt x="6061" y="6153"/>
                  </a:lnTo>
                  <a:cubicBezTo>
                    <a:pt x="5946" y="6171"/>
                    <a:pt x="5832" y="6180"/>
                    <a:pt x="5719" y="6180"/>
                  </a:cubicBezTo>
                  <a:cubicBezTo>
                    <a:pt x="4947" y="6180"/>
                    <a:pt x="4220" y="5765"/>
                    <a:pt x="3846" y="5069"/>
                  </a:cubicBezTo>
                  <a:lnTo>
                    <a:pt x="2060" y="1771"/>
                  </a:lnTo>
                  <a:cubicBezTo>
                    <a:pt x="1507" y="151"/>
                    <a:pt x="804" y="1"/>
                    <a:pt x="563" y="1"/>
                  </a:cubicBezTo>
                  <a:cubicBezTo>
                    <a:pt x="508" y="1"/>
                    <a:pt x="477" y="9"/>
                    <a:pt x="477" y="9"/>
                  </a:cubicBezTo>
                  <a:lnTo>
                    <a:pt x="0" y="592"/>
                  </a:lnTo>
                  <a:lnTo>
                    <a:pt x="1858" y="7260"/>
                  </a:lnTo>
                  <a:lnTo>
                    <a:pt x="1167" y="7450"/>
                  </a:lnTo>
                  <a:cubicBezTo>
                    <a:pt x="1405" y="8117"/>
                    <a:pt x="2120" y="10141"/>
                    <a:pt x="2858" y="12296"/>
                  </a:cubicBezTo>
                  <a:cubicBezTo>
                    <a:pt x="3834" y="14118"/>
                    <a:pt x="4453" y="16582"/>
                    <a:pt x="4822" y="18487"/>
                  </a:cubicBezTo>
                  <a:cubicBezTo>
                    <a:pt x="4906" y="18456"/>
                    <a:pt x="4995" y="18441"/>
                    <a:pt x="5089" y="18441"/>
                  </a:cubicBezTo>
                  <a:cubicBezTo>
                    <a:pt x="6311" y="18441"/>
                    <a:pt x="8401" y="20904"/>
                    <a:pt x="10657" y="20904"/>
                  </a:cubicBezTo>
                  <a:cubicBezTo>
                    <a:pt x="12563" y="20904"/>
                    <a:pt x="14678" y="18222"/>
                    <a:pt x="16229" y="18222"/>
                  </a:cubicBezTo>
                  <a:cubicBezTo>
                    <a:pt x="16335" y="18222"/>
                    <a:pt x="16438" y="18235"/>
                    <a:pt x="16538" y="18261"/>
                  </a:cubicBezTo>
                  <a:cubicBezTo>
                    <a:pt x="16764" y="17118"/>
                    <a:pt x="17062" y="15987"/>
                    <a:pt x="17407" y="14880"/>
                  </a:cubicBezTo>
                  <a:lnTo>
                    <a:pt x="17431" y="14892"/>
                  </a:lnTo>
                  <a:lnTo>
                    <a:pt x="17538" y="14475"/>
                  </a:lnTo>
                  <a:cubicBezTo>
                    <a:pt x="17586" y="14332"/>
                    <a:pt x="17634" y="14201"/>
                    <a:pt x="17681" y="14070"/>
                  </a:cubicBezTo>
                  <a:cubicBezTo>
                    <a:pt x="18467" y="11356"/>
                    <a:pt x="19396" y="8212"/>
                    <a:pt x="19670" y="7450"/>
                  </a:cubicBezTo>
                  <a:lnTo>
                    <a:pt x="19515" y="7403"/>
                  </a:lnTo>
                  <a:lnTo>
                    <a:pt x="21432" y="592"/>
                  </a:lnTo>
                  <a:lnTo>
                    <a:pt x="20944" y="9"/>
                  </a:lnTo>
                  <a:cubicBezTo>
                    <a:pt x="20944" y="9"/>
                    <a:pt x="20911" y="0"/>
                    <a:pt x="20853"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352918" y="2016340"/>
              <a:ext cx="270806" cy="588826"/>
            </a:xfrm>
            <a:custGeom>
              <a:avLst/>
              <a:gdLst/>
              <a:ahLst/>
              <a:cxnLst/>
              <a:rect l="l" t="t" r="r" b="b"/>
              <a:pathLst>
                <a:path w="8466" h="18408" extrusionOk="0">
                  <a:moveTo>
                    <a:pt x="3668" y="0"/>
                  </a:moveTo>
                  <a:cubicBezTo>
                    <a:pt x="3668" y="0"/>
                    <a:pt x="1298" y="1108"/>
                    <a:pt x="644" y="3834"/>
                  </a:cubicBezTo>
                  <a:cubicBezTo>
                    <a:pt x="1" y="6561"/>
                    <a:pt x="1572" y="10764"/>
                    <a:pt x="3144" y="14502"/>
                  </a:cubicBezTo>
                  <a:cubicBezTo>
                    <a:pt x="4025" y="16681"/>
                    <a:pt x="6049" y="18181"/>
                    <a:pt x="8395" y="18407"/>
                  </a:cubicBezTo>
                  <a:cubicBezTo>
                    <a:pt x="8395" y="18407"/>
                    <a:pt x="8466" y="16705"/>
                    <a:pt x="8049" y="15228"/>
                  </a:cubicBezTo>
                  <a:cubicBezTo>
                    <a:pt x="7633" y="13752"/>
                    <a:pt x="7025" y="11514"/>
                    <a:pt x="6370" y="7096"/>
                  </a:cubicBezTo>
                  <a:cubicBezTo>
                    <a:pt x="5728" y="2679"/>
                    <a:pt x="3668" y="0"/>
                    <a:pt x="3668"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3018258" y="2016340"/>
              <a:ext cx="270838" cy="588826"/>
            </a:xfrm>
            <a:custGeom>
              <a:avLst/>
              <a:gdLst/>
              <a:ahLst/>
              <a:cxnLst/>
              <a:rect l="l" t="t" r="r" b="b"/>
              <a:pathLst>
                <a:path w="8467" h="18408" extrusionOk="0">
                  <a:moveTo>
                    <a:pt x="4799" y="0"/>
                  </a:moveTo>
                  <a:cubicBezTo>
                    <a:pt x="4799" y="0"/>
                    <a:pt x="2739" y="2679"/>
                    <a:pt x="2096" y="7096"/>
                  </a:cubicBezTo>
                  <a:cubicBezTo>
                    <a:pt x="1442" y="11514"/>
                    <a:pt x="834" y="13752"/>
                    <a:pt x="418" y="15228"/>
                  </a:cubicBezTo>
                  <a:cubicBezTo>
                    <a:pt x="1" y="16705"/>
                    <a:pt x="72" y="18407"/>
                    <a:pt x="72" y="18407"/>
                  </a:cubicBezTo>
                  <a:cubicBezTo>
                    <a:pt x="72" y="18407"/>
                    <a:pt x="3751" y="18253"/>
                    <a:pt x="5323" y="14502"/>
                  </a:cubicBezTo>
                  <a:cubicBezTo>
                    <a:pt x="6895" y="10764"/>
                    <a:pt x="8466" y="6561"/>
                    <a:pt x="7823" y="3834"/>
                  </a:cubicBezTo>
                  <a:cubicBezTo>
                    <a:pt x="7168" y="1108"/>
                    <a:pt x="4799" y="0"/>
                    <a:pt x="479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3046822" y="2098996"/>
              <a:ext cx="79265" cy="346968"/>
            </a:xfrm>
            <a:custGeom>
              <a:avLst/>
              <a:gdLst/>
              <a:ahLst/>
              <a:cxnLst/>
              <a:rect l="l" t="t" r="r" b="b"/>
              <a:pathLst>
                <a:path w="2478" h="10847" extrusionOk="0">
                  <a:moveTo>
                    <a:pt x="2477" y="0"/>
                  </a:moveTo>
                  <a:cubicBezTo>
                    <a:pt x="1858" y="1441"/>
                    <a:pt x="1430" y="2965"/>
                    <a:pt x="1203" y="4512"/>
                  </a:cubicBezTo>
                  <a:cubicBezTo>
                    <a:pt x="763" y="7453"/>
                    <a:pt x="346" y="9430"/>
                    <a:pt x="1" y="10847"/>
                  </a:cubicBezTo>
                  <a:cubicBezTo>
                    <a:pt x="227" y="10751"/>
                    <a:pt x="1084" y="10323"/>
                    <a:pt x="1608" y="9608"/>
                  </a:cubicBezTo>
                  <a:cubicBezTo>
                    <a:pt x="2215" y="8775"/>
                    <a:pt x="2025" y="7239"/>
                    <a:pt x="1668" y="5822"/>
                  </a:cubicBezTo>
                  <a:cubicBezTo>
                    <a:pt x="1322" y="4405"/>
                    <a:pt x="2465" y="36"/>
                    <a:pt x="24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820991" y="2709861"/>
              <a:ext cx="99801" cy="1214182"/>
            </a:xfrm>
            <a:custGeom>
              <a:avLst/>
              <a:gdLst/>
              <a:ahLst/>
              <a:cxnLst/>
              <a:rect l="l" t="t" r="r" b="b"/>
              <a:pathLst>
                <a:path w="3120" h="37958" extrusionOk="0">
                  <a:moveTo>
                    <a:pt x="0" y="1"/>
                  </a:moveTo>
                  <a:lnTo>
                    <a:pt x="0" y="37660"/>
                  </a:lnTo>
                  <a:lnTo>
                    <a:pt x="298" y="37588"/>
                  </a:lnTo>
                  <a:lnTo>
                    <a:pt x="298" y="37957"/>
                  </a:lnTo>
                  <a:lnTo>
                    <a:pt x="3120" y="37957"/>
                  </a:lnTo>
                  <a:cubicBezTo>
                    <a:pt x="3120" y="37957"/>
                    <a:pt x="2679" y="36803"/>
                    <a:pt x="1858" y="36279"/>
                  </a:cubicBezTo>
                  <a:cubicBezTo>
                    <a:pt x="1465" y="36029"/>
                    <a:pt x="1060" y="35814"/>
                    <a:pt x="643" y="35624"/>
                  </a:cubicBezTo>
                  <a:cubicBezTo>
                    <a:pt x="1012" y="32528"/>
                    <a:pt x="1703" y="26647"/>
                    <a:pt x="1774" y="25134"/>
                  </a:cubicBezTo>
                  <a:cubicBezTo>
                    <a:pt x="1882" y="23075"/>
                    <a:pt x="1274" y="20729"/>
                    <a:pt x="1274" y="20729"/>
                  </a:cubicBezTo>
                  <a:cubicBezTo>
                    <a:pt x="1274" y="20729"/>
                    <a:pt x="2334" y="10073"/>
                    <a:pt x="2358" y="8216"/>
                  </a:cubicBezTo>
                  <a:cubicBezTo>
                    <a:pt x="2358" y="6942"/>
                    <a:pt x="2286" y="5668"/>
                    <a:pt x="2132" y="4406"/>
                  </a:cubicBezTo>
                  <a:lnTo>
                    <a:pt x="3120" y="1751"/>
                  </a:lnTo>
                  <a:lnTo>
                    <a:pt x="762" y="3465"/>
                  </a:lnTo>
                  <a:lnTo>
                    <a:pt x="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793577" y="2562847"/>
              <a:ext cx="54475" cy="1361196"/>
            </a:xfrm>
            <a:custGeom>
              <a:avLst/>
              <a:gdLst/>
              <a:ahLst/>
              <a:cxnLst/>
              <a:rect l="l" t="t" r="r" b="b"/>
              <a:pathLst>
                <a:path w="1703" h="42554" extrusionOk="0">
                  <a:moveTo>
                    <a:pt x="0" y="1"/>
                  </a:moveTo>
                  <a:lnTo>
                    <a:pt x="441" y="42137"/>
                  </a:lnTo>
                  <a:cubicBezTo>
                    <a:pt x="453" y="42363"/>
                    <a:pt x="631" y="42542"/>
                    <a:pt x="857" y="42553"/>
                  </a:cubicBezTo>
                  <a:cubicBezTo>
                    <a:pt x="1072" y="42542"/>
                    <a:pt x="1250" y="42363"/>
                    <a:pt x="1250" y="42137"/>
                  </a:cubicBezTo>
                  <a:lnTo>
                    <a:pt x="1703"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793577" y="2562847"/>
              <a:ext cx="27445" cy="1299108"/>
            </a:xfrm>
            <a:custGeom>
              <a:avLst/>
              <a:gdLst/>
              <a:ahLst/>
              <a:cxnLst/>
              <a:rect l="l" t="t" r="r" b="b"/>
              <a:pathLst>
                <a:path w="858" h="40613" extrusionOk="0">
                  <a:moveTo>
                    <a:pt x="0" y="1"/>
                  </a:moveTo>
                  <a:lnTo>
                    <a:pt x="429" y="40613"/>
                  </a:lnTo>
                  <a:lnTo>
                    <a:pt x="8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749403" y="2437072"/>
              <a:ext cx="391911" cy="170749"/>
            </a:xfrm>
            <a:custGeom>
              <a:avLst/>
              <a:gdLst/>
              <a:ahLst/>
              <a:cxnLst/>
              <a:rect l="l" t="t" r="r" b="b"/>
              <a:pathLst>
                <a:path w="12252" h="5338" extrusionOk="0">
                  <a:moveTo>
                    <a:pt x="9026" y="1"/>
                  </a:moveTo>
                  <a:cubicBezTo>
                    <a:pt x="7251" y="1"/>
                    <a:pt x="5692" y="1281"/>
                    <a:pt x="4810" y="1421"/>
                  </a:cubicBezTo>
                  <a:cubicBezTo>
                    <a:pt x="4726" y="1433"/>
                    <a:pt x="4643" y="1438"/>
                    <a:pt x="4562" y="1438"/>
                  </a:cubicBezTo>
                  <a:cubicBezTo>
                    <a:pt x="3768" y="1438"/>
                    <a:pt x="3162" y="905"/>
                    <a:pt x="2762" y="873"/>
                  </a:cubicBezTo>
                  <a:cubicBezTo>
                    <a:pt x="2744" y="871"/>
                    <a:pt x="2723" y="871"/>
                    <a:pt x="2700" y="871"/>
                  </a:cubicBezTo>
                  <a:cubicBezTo>
                    <a:pt x="2143" y="871"/>
                    <a:pt x="179" y="1266"/>
                    <a:pt x="179" y="1266"/>
                  </a:cubicBezTo>
                  <a:cubicBezTo>
                    <a:pt x="179" y="1266"/>
                    <a:pt x="0" y="2004"/>
                    <a:pt x="179" y="2516"/>
                  </a:cubicBezTo>
                  <a:cubicBezTo>
                    <a:pt x="369" y="3028"/>
                    <a:pt x="738" y="3504"/>
                    <a:pt x="774" y="4028"/>
                  </a:cubicBezTo>
                  <a:cubicBezTo>
                    <a:pt x="822" y="4564"/>
                    <a:pt x="1607" y="5338"/>
                    <a:pt x="1607" y="5338"/>
                  </a:cubicBezTo>
                  <a:cubicBezTo>
                    <a:pt x="1607" y="5338"/>
                    <a:pt x="3143" y="4957"/>
                    <a:pt x="3667" y="4766"/>
                  </a:cubicBezTo>
                  <a:cubicBezTo>
                    <a:pt x="3704" y="4754"/>
                    <a:pt x="3753" y="4748"/>
                    <a:pt x="3813" y="4748"/>
                  </a:cubicBezTo>
                  <a:cubicBezTo>
                    <a:pt x="4415" y="4748"/>
                    <a:pt x="6141" y="5299"/>
                    <a:pt x="7792" y="5299"/>
                  </a:cubicBezTo>
                  <a:cubicBezTo>
                    <a:pt x="8404" y="5299"/>
                    <a:pt x="9006" y="5223"/>
                    <a:pt x="9537" y="5016"/>
                  </a:cubicBezTo>
                  <a:cubicBezTo>
                    <a:pt x="11632" y="4195"/>
                    <a:pt x="12252" y="2397"/>
                    <a:pt x="12013" y="1456"/>
                  </a:cubicBezTo>
                  <a:cubicBezTo>
                    <a:pt x="11871" y="849"/>
                    <a:pt x="10990" y="87"/>
                    <a:pt x="9168" y="4"/>
                  </a:cubicBezTo>
                  <a:cubicBezTo>
                    <a:pt x="9120" y="2"/>
                    <a:pt x="9073" y="1"/>
                    <a:pt x="902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494590" y="2330777"/>
              <a:ext cx="362994" cy="275956"/>
            </a:xfrm>
            <a:custGeom>
              <a:avLst/>
              <a:gdLst/>
              <a:ahLst/>
              <a:cxnLst/>
              <a:rect l="l" t="t" r="r" b="b"/>
              <a:pathLst>
                <a:path w="11348" h="8627" extrusionOk="0">
                  <a:moveTo>
                    <a:pt x="10176" y="1"/>
                  </a:moveTo>
                  <a:cubicBezTo>
                    <a:pt x="10138" y="1"/>
                    <a:pt x="10100" y="6"/>
                    <a:pt x="10062" y="17"/>
                  </a:cubicBezTo>
                  <a:cubicBezTo>
                    <a:pt x="9466" y="219"/>
                    <a:pt x="8061" y="695"/>
                    <a:pt x="7740" y="898"/>
                  </a:cubicBezTo>
                  <a:cubicBezTo>
                    <a:pt x="7347" y="1160"/>
                    <a:pt x="7025" y="2077"/>
                    <a:pt x="6121" y="2410"/>
                  </a:cubicBezTo>
                  <a:cubicBezTo>
                    <a:pt x="5204" y="2743"/>
                    <a:pt x="3311" y="2362"/>
                    <a:pt x="1656" y="3362"/>
                  </a:cubicBezTo>
                  <a:cubicBezTo>
                    <a:pt x="1" y="4351"/>
                    <a:pt x="346" y="5756"/>
                    <a:pt x="501" y="6363"/>
                  </a:cubicBezTo>
                  <a:cubicBezTo>
                    <a:pt x="746" y="7284"/>
                    <a:pt x="2805" y="8627"/>
                    <a:pt x="3819" y="8627"/>
                  </a:cubicBezTo>
                  <a:cubicBezTo>
                    <a:pt x="3840" y="8627"/>
                    <a:pt x="3861" y="8626"/>
                    <a:pt x="3882" y="8625"/>
                  </a:cubicBezTo>
                  <a:cubicBezTo>
                    <a:pt x="6252" y="8458"/>
                    <a:pt x="8228" y="4875"/>
                    <a:pt x="8811" y="4767"/>
                  </a:cubicBezTo>
                  <a:cubicBezTo>
                    <a:pt x="9395" y="4660"/>
                    <a:pt x="11002" y="4220"/>
                    <a:pt x="11002" y="4220"/>
                  </a:cubicBezTo>
                  <a:cubicBezTo>
                    <a:pt x="11002" y="4220"/>
                    <a:pt x="11347" y="3136"/>
                    <a:pt x="11121" y="2660"/>
                  </a:cubicBezTo>
                  <a:cubicBezTo>
                    <a:pt x="10907" y="2172"/>
                    <a:pt x="11014" y="1577"/>
                    <a:pt x="10931" y="1029"/>
                  </a:cubicBezTo>
                  <a:cubicBezTo>
                    <a:pt x="10859" y="719"/>
                    <a:pt x="10716" y="422"/>
                    <a:pt x="10514" y="172"/>
                  </a:cubicBezTo>
                  <a:cubicBezTo>
                    <a:pt x="10431" y="61"/>
                    <a:pt x="10306" y="1"/>
                    <a:pt x="1017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729219" y="1685749"/>
              <a:ext cx="76962" cy="30132"/>
            </a:xfrm>
            <a:custGeom>
              <a:avLst/>
              <a:gdLst/>
              <a:ahLst/>
              <a:cxnLst/>
              <a:rect l="l" t="t" r="r" b="b"/>
              <a:pathLst>
                <a:path w="2406" h="942" extrusionOk="0">
                  <a:moveTo>
                    <a:pt x="0" y="1"/>
                  </a:moveTo>
                  <a:cubicBezTo>
                    <a:pt x="0" y="1"/>
                    <a:pt x="286" y="941"/>
                    <a:pt x="1203" y="941"/>
                  </a:cubicBezTo>
                  <a:cubicBezTo>
                    <a:pt x="2119" y="941"/>
                    <a:pt x="2405" y="1"/>
                    <a:pt x="2405"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835449" y="1685749"/>
              <a:ext cx="76962" cy="98298"/>
            </a:xfrm>
            <a:custGeom>
              <a:avLst/>
              <a:gdLst/>
              <a:ahLst/>
              <a:cxnLst/>
              <a:rect l="l" t="t" r="r" b="b"/>
              <a:pathLst>
                <a:path w="2406" h="3073" extrusionOk="0">
                  <a:moveTo>
                    <a:pt x="1" y="1"/>
                  </a:moveTo>
                  <a:lnTo>
                    <a:pt x="1" y="3073"/>
                  </a:lnTo>
                  <a:cubicBezTo>
                    <a:pt x="1" y="3073"/>
                    <a:pt x="846" y="2477"/>
                    <a:pt x="846" y="1846"/>
                  </a:cubicBezTo>
                  <a:cubicBezTo>
                    <a:pt x="822" y="1477"/>
                    <a:pt x="739" y="1108"/>
                    <a:pt x="584" y="763"/>
                  </a:cubicBezTo>
                  <a:lnTo>
                    <a:pt x="584" y="763"/>
                  </a:lnTo>
                  <a:cubicBezTo>
                    <a:pt x="775" y="882"/>
                    <a:pt x="989" y="941"/>
                    <a:pt x="1203" y="941"/>
                  </a:cubicBezTo>
                  <a:cubicBezTo>
                    <a:pt x="2132" y="941"/>
                    <a:pt x="2406" y="1"/>
                    <a:pt x="240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774129" y="1810213"/>
              <a:ext cx="93723" cy="12315"/>
            </a:xfrm>
            <a:custGeom>
              <a:avLst/>
              <a:gdLst/>
              <a:ahLst/>
              <a:cxnLst/>
              <a:rect l="l" t="t" r="r" b="b"/>
              <a:pathLst>
                <a:path w="2930" h="385" extrusionOk="0">
                  <a:moveTo>
                    <a:pt x="1242" y="0"/>
                  </a:moveTo>
                  <a:cubicBezTo>
                    <a:pt x="1233" y="0"/>
                    <a:pt x="1224" y="1"/>
                    <a:pt x="1215" y="3"/>
                  </a:cubicBezTo>
                  <a:cubicBezTo>
                    <a:pt x="942" y="3"/>
                    <a:pt x="1" y="384"/>
                    <a:pt x="1" y="384"/>
                  </a:cubicBezTo>
                  <a:lnTo>
                    <a:pt x="2930" y="384"/>
                  </a:lnTo>
                  <a:cubicBezTo>
                    <a:pt x="2930" y="384"/>
                    <a:pt x="1989" y="3"/>
                    <a:pt x="1727" y="3"/>
                  </a:cubicBezTo>
                  <a:cubicBezTo>
                    <a:pt x="1717" y="1"/>
                    <a:pt x="1706" y="0"/>
                    <a:pt x="1696" y="0"/>
                  </a:cubicBezTo>
                  <a:cubicBezTo>
                    <a:pt x="1647" y="0"/>
                    <a:pt x="1598" y="21"/>
                    <a:pt x="1549" y="51"/>
                  </a:cubicBezTo>
                  <a:cubicBezTo>
                    <a:pt x="1525" y="69"/>
                    <a:pt x="1495" y="78"/>
                    <a:pt x="1464" y="78"/>
                  </a:cubicBezTo>
                  <a:cubicBezTo>
                    <a:pt x="1433" y="78"/>
                    <a:pt x="1400" y="69"/>
                    <a:pt x="1370" y="51"/>
                  </a:cubicBezTo>
                  <a:cubicBezTo>
                    <a:pt x="1331" y="21"/>
                    <a:pt x="1284" y="0"/>
                    <a:pt x="1242"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2377292" y="2056708"/>
              <a:ext cx="83807" cy="252157"/>
            </a:xfrm>
            <a:custGeom>
              <a:avLst/>
              <a:gdLst/>
              <a:ahLst/>
              <a:cxnLst/>
              <a:rect l="l" t="t" r="r" b="b"/>
              <a:pathLst>
                <a:path w="2620" h="7883" extrusionOk="0">
                  <a:moveTo>
                    <a:pt x="2620" y="0"/>
                  </a:moveTo>
                  <a:cubicBezTo>
                    <a:pt x="2620" y="1"/>
                    <a:pt x="524" y="1322"/>
                    <a:pt x="263" y="3656"/>
                  </a:cubicBezTo>
                  <a:cubicBezTo>
                    <a:pt x="1" y="5989"/>
                    <a:pt x="1513" y="7882"/>
                    <a:pt x="1513" y="7882"/>
                  </a:cubicBezTo>
                  <a:cubicBezTo>
                    <a:pt x="1513" y="7882"/>
                    <a:pt x="1108" y="6870"/>
                    <a:pt x="1275" y="4525"/>
                  </a:cubicBezTo>
                  <a:cubicBezTo>
                    <a:pt x="1429" y="2167"/>
                    <a:pt x="2620" y="1"/>
                    <a:pt x="2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2505274" y="2399103"/>
              <a:ext cx="200338" cy="107414"/>
            </a:xfrm>
            <a:custGeom>
              <a:avLst/>
              <a:gdLst/>
              <a:ahLst/>
              <a:cxnLst/>
              <a:rect l="l" t="t" r="r" b="b"/>
              <a:pathLst>
                <a:path w="6263" h="3358" extrusionOk="0">
                  <a:moveTo>
                    <a:pt x="6263" y="0"/>
                  </a:moveTo>
                  <a:cubicBezTo>
                    <a:pt x="6120" y="107"/>
                    <a:pt x="5953" y="203"/>
                    <a:pt x="5775" y="274"/>
                  </a:cubicBezTo>
                  <a:cubicBezTo>
                    <a:pt x="4870" y="607"/>
                    <a:pt x="2977" y="226"/>
                    <a:pt x="1310" y="1226"/>
                  </a:cubicBezTo>
                  <a:cubicBezTo>
                    <a:pt x="238" y="1869"/>
                    <a:pt x="0" y="2691"/>
                    <a:pt x="24" y="3358"/>
                  </a:cubicBezTo>
                  <a:cubicBezTo>
                    <a:pt x="24" y="3358"/>
                    <a:pt x="1262" y="1691"/>
                    <a:pt x="2512" y="1441"/>
                  </a:cubicBezTo>
                  <a:cubicBezTo>
                    <a:pt x="3763" y="1203"/>
                    <a:pt x="5513" y="1000"/>
                    <a:pt x="5989" y="417"/>
                  </a:cubicBezTo>
                  <a:cubicBezTo>
                    <a:pt x="6096" y="286"/>
                    <a:pt x="6191" y="143"/>
                    <a:pt x="6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763477" y="2587221"/>
              <a:ext cx="115059" cy="25558"/>
            </a:xfrm>
            <a:custGeom>
              <a:avLst/>
              <a:gdLst/>
              <a:ahLst/>
              <a:cxnLst/>
              <a:rect l="l" t="t" r="r" b="b"/>
              <a:pathLst>
                <a:path w="3597" h="799" extrusionOk="0">
                  <a:moveTo>
                    <a:pt x="393" y="1"/>
                  </a:moveTo>
                  <a:cubicBezTo>
                    <a:pt x="179" y="1"/>
                    <a:pt x="1" y="179"/>
                    <a:pt x="1" y="394"/>
                  </a:cubicBezTo>
                  <a:cubicBezTo>
                    <a:pt x="1" y="620"/>
                    <a:pt x="179" y="798"/>
                    <a:pt x="393" y="798"/>
                  </a:cubicBezTo>
                  <a:lnTo>
                    <a:pt x="3191" y="798"/>
                  </a:lnTo>
                  <a:cubicBezTo>
                    <a:pt x="3418" y="798"/>
                    <a:pt x="3596" y="620"/>
                    <a:pt x="3596" y="394"/>
                  </a:cubicBezTo>
                  <a:cubicBezTo>
                    <a:pt x="3596" y="179"/>
                    <a:pt x="3418" y="1"/>
                    <a:pt x="3191"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81482" y="2087928"/>
              <a:ext cx="130669" cy="404898"/>
            </a:xfrm>
            <a:custGeom>
              <a:avLst/>
              <a:gdLst/>
              <a:ahLst/>
              <a:cxnLst/>
              <a:rect l="l" t="t" r="r" b="b"/>
              <a:pathLst>
                <a:path w="4085" h="12658" extrusionOk="0">
                  <a:moveTo>
                    <a:pt x="1394" y="1"/>
                  </a:moveTo>
                  <a:lnTo>
                    <a:pt x="1394" y="1"/>
                  </a:lnTo>
                  <a:cubicBezTo>
                    <a:pt x="608" y="870"/>
                    <a:pt x="155" y="1965"/>
                    <a:pt x="96" y="3132"/>
                  </a:cubicBezTo>
                  <a:cubicBezTo>
                    <a:pt x="1" y="5097"/>
                    <a:pt x="3072" y="12657"/>
                    <a:pt x="3072" y="12657"/>
                  </a:cubicBezTo>
                  <a:cubicBezTo>
                    <a:pt x="3072" y="12657"/>
                    <a:pt x="4084" y="10478"/>
                    <a:pt x="3739" y="9204"/>
                  </a:cubicBezTo>
                  <a:cubicBezTo>
                    <a:pt x="3394" y="7930"/>
                    <a:pt x="1560" y="7252"/>
                    <a:pt x="1298" y="6799"/>
                  </a:cubicBezTo>
                  <a:cubicBezTo>
                    <a:pt x="1025" y="6335"/>
                    <a:pt x="739" y="4561"/>
                    <a:pt x="739" y="4561"/>
                  </a:cubicBezTo>
                  <a:lnTo>
                    <a:pt x="13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789771" y="1844759"/>
              <a:ext cx="22487" cy="39824"/>
            </a:xfrm>
            <a:custGeom>
              <a:avLst/>
              <a:gdLst/>
              <a:ahLst/>
              <a:cxnLst/>
              <a:rect l="l" t="t" r="r" b="b"/>
              <a:pathLst>
                <a:path w="703" h="1245" extrusionOk="0">
                  <a:moveTo>
                    <a:pt x="118" y="0"/>
                  </a:moveTo>
                  <a:cubicBezTo>
                    <a:pt x="84" y="0"/>
                    <a:pt x="62" y="37"/>
                    <a:pt x="72" y="66"/>
                  </a:cubicBezTo>
                  <a:lnTo>
                    <a:pt x="179" y="280"/>
                  </a:lnTo>
                  <a:cubicBezTo>
                    <a:pt x="214" y="352"/>
                    <a:pt x="203" y="447"/>
                    <a:pt x="143" y="519"/>
                  </a:cubicBezTo>
                  <a:cubicBezTo>
                    <a:pt x="48" y="626"/>
                    <a:pt x="0" y="769"/>
                    <a:pt x="36" y="923"/>
                  </a:cubicBezTo>
                  <a:cubicBezTo>
                    <a:pt x="107" y="1185"/>
                    <a:pt x="607" y="1245"/>
                    <a:pt x="607" y="1245"/>
                  </a:cubicBezTo>
                  <a:cubicBezTo>
                    <a:pt x="524" y="1078"/>
                    <a:pt x="464" y="900"/>
                    <a:pt x="441" y="721"/>
                  </a:cubicBezTo>
                  <a:cubicBezTo>
                    <a:pt x="441" y="590"/>
                    <a:pt x="500" y="471"/>
                    <a:pt x="607" y="388"/>
                  </a:cubicBezTo>
                  <a:lnTo>
                    <a:pt x="655" y="340"/>
                  </a:lnTo>
                  <a:cubicBezTo>
                    <a:pt x="703" y="292"/>
                    <a:pt x="679" y="209"/>
                    <a:pt x="619" y="185"/>
                  </a:cubicBezTo>
                  <a:lnTo>
                    <a:pt x="143" y="7"/>
                  </a:lnTo>
                  <a:cubicBezTo>
                    <a:pt x="134" y="2"/>
                    <a:pt x="126" y="0"/>
                    <a:pt x="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2837752" y="1652162"/>
              <a:ext cx="28597" cy="21815"/>
            </a:xfrm>
            <a:custGeom>
              <a:avLst/>
              <a:gdLst/>
              <a:ahLst/>
              <a:cxnLst/>
              <a:rect l="l" t="t" r="r" b="b"/>
              <a:pathLst>
                <a:path w="894" h="682" extrusionOk="0">
                  <a:moveTo>
                    <a:pt x="291" y="0"/>
                  </a:moveTo>
                  <a:cubicBezTo>
                    <a:pt x="215" y="0"/>
                    <a:pt x="141" y="48"/>
                    <a:pt x="119" y="134"/>
                  </a:cubicBezTo>
                  <a:lnTo>
                    <a:pt x="12" y="551"/>
                  </a:lnTo>
                  <a:cubicBezTo>
                    <a:pt x="0" y="610"/>
                    <a:pt x="48" y="682"/>
                    <a:pt x="119" y="682"/>
                  </a:cubicBezTo>
                  <a:lnTo>
                    <a:pt x="667" y="682"/>
                  </a:lnTo>
                  <a:cubicBezTo>
                    <a:pt x="810" y="682"/>
                    <a:pt x="893" y="491"/>
                    <a:pt x="774" y="396"/>
                  </a:cubicBezTo>
                  <a:lnTo>
                    <a:pt x="429" y="63"/>
                  </a:lnTo>
                  <a:cubicBezTo>
                    <a:pt x="391" y="20"/>
                    <a:pt x="341"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2486593" y="3924011"/>
              <a:ext cx="36210" cy="50668"/>
            </a:xfrm>
            <a:custGeom>
              <a:avLst/>
              <a:gdLst/>
              <a:ahLst/>
              <a:cxnLst/>
              <a:rect l="l" t="t" r="r" b="b"/>
              <a:pathLst>
                <a:path w="1132" h="1584" extrusionOk="0">
                  <a:moveTo>
                    <a:pt x="1" y="0"/>
                  </a:moveTo>
                  <a:lnTo>
                    <a:pt x="1" y="1584"/>
                  </a:lnTo>
                  <a:lnTo>
                    <a:pt x="1132" y="1584"/>
                  </a:lnTo>
                  <a:lnTo>
                    <a:pt x="1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2357492" y="4022276"/>
              <a:ext cx="926646" cy="50668"/>
            </a:xfrm>
            <a:custGeom>
              <a:avLst/>
              <a:gdLst/>
              <a:ahLst/>
              <a:cxnLst/>
              <a:rect l="l" t="t" r="r" b="b"/>
              <a:pathLst>
                <a:path w="28969" h="1584" extrusionOk="0">
                  <a:moveTo>
                    <a:pt x="798" y="0"/>
                  </a:moveTo>
                  <a:cubicBezTo>
                    <a:pt x="358" y="0"/>
                    <a:pt x="1" y="346"/>
                    <a:pt x="1" y="786"/>
                  </a:cubicBezTo>
                  <a:cubicBezTo>
                    <a:pt x="1" y="1227"/>
                    <a:pt x="358" y="1584"/>
                    <a:pt x="798" y="1584"/>
                  </a:cubicBezTo>
                  <a:lnTo>
                    <a:pt x="28171" y="1584"/>
                  </a:lnTo>
                  <a:cubicBezTo>
                    <a:pt x="28611" y="1584"/>
                    <a:pt x="28968" y="1227"/>
                    <a:pt x="28968" y="786"/>
                  </a:cubicBezTo>
                  <a:cubicBezTo>
                    <a:pt x="28968" y="346"/>
                    <a:pt x="28611" y="0"/>
                    <a:pt x="28171" y="0"/>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2357492" y="4424455"/>
              <a:ext cx="926646" cy="50668"/>
            </a:xfrm>
            <a:custGeom>
              <a:avLst/>
              <a:gdLst/>
              <a:ahLst/>
              <a:cxnLst/>
              <a:rect l="l" t="t" r="r" b="b"/>
              <a:pathLst>
                <a:path w="28969" h="1584" extrusionOk="0">
                  <a:moveTo>
                    <a:pt x="798" y="0"/>
                  </a:moveTo>
                  <a:cubicBezTo>
                    <a:pt x="358" y="0"/>
                    <a:pt x="1" y="345"/>
                    <a:pt x="1" y="786"/>
                  </a:cubicBezTo>
                  <a:cubicBezTo>
                    <a:pt x="1" y="1227"/>
                    <a:pt x="358" y="1584"/>
                    <a:pt x="798" y="1584"/>
                  </a:cubicBezTo>
                  <a:lnTo>
                    <a:pt x="28171" y="1584"/>
                  </a:lnTo>
                  <a:cubicBezTo>
                    <a:pt x="28611" y="1584"/>
                    <a:pt x="28968" y="1227"/>
                    <a:pt x="28968" y="786"/>
                  </a:cubicBezTo>
                  <a:cubicBezTo>
                    <a:pt x="28968" y="345"/>
                    <a:pt x="28611" y="0"/>
                    <a:pt x="28171" y="0"/>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3172117" y="4022276"/>
              <a:ext cx="50700" cy="50668"/>
            </a:xfrm>
            <a:custGeom>
              <a:avLst/>
              <a:gdLst/>
              <a:ahLst/>
              <a:cxnLst/>
              <a:rect l="l" t="t" r="r" b="b"/>
              <a:pathLst>
                <a:path w="1585" h="1584" extrusionOk="0">
                  <a:moveTo>
                    <a:pt x="1" y="0"/>
                  </a:moveTo>
                  <a:lnTo>
                    <a:pt x="1" y="1584"/>
                  </a:lnTo>
                  <a:lnTo>
                    <a:pt x="1585" y="1584"/>
                  </a:lnTo>
                  <a:lnTo>
                    <a:pt x="1585"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3172117" y="4424455"/>
              <a:ext cx="50700" cy="50668"/>
            </a:xfrm>
            <a:custGeom>
              <a:avLst/>
              <a:gdLst/>
              <a:ahLst/>
              <a:cxnLst/>
              <a:rect l="l" t="t" r="r" b="b"/>
              <a:pathLst>
                <a:path w="1585" h="1584" extrusionOk="0">
                  <a:moveTo>
                    <a:pt x="1" y="0"/>
                  </a:moveTo>
                  <a:lnTo>
                    <a:pt x="1" y="1584"/>
                  </a:lnTo>
                  <a:lnTo>
                    <a:pt x="1585" y="1584"/>
                  </a:lnTo>
                  <a:lnTo>
                    <a:pt x="1585"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2720070" y="1553993"/>
              <a:ext cx="59433" cy="120017"/>
            </a:xfrm>
            <a:custGeom>
              <a:avLst/>
              <a:gdLst/>
              <a:ahLst/>
              <a:cxnLst/>
              <a:rect l="l" t="t" r="r" b="b"/>
              <a:pathLst>
                <a:path w="1858" h="3752" extrusionOk="0">
                  <a:moveTo>
                    <a:pt x="1858" y="0"/>
                  </a:moveTo>
                  <a:lnTo>
                    <a:pt x="1858" y="0"/>
                  </a:lnTo>
                  <a:cubicBezTo>
                    <a:pt x="1405" y="334"/>
                    <a:pt x="1012" y="738"/>
                    <a:pt x="691" y="1191"/>
                  </a:cubicBezTo>
                  <a:cubicBezTo>
                    <a:pt x="262" y="1846"/>
                    <a:pt x="226" y="3203"/>
                    <a:pt x="226" y="3203"/>
                  </a:cubicBezTo>
                  <a:lnTo>
                    <a:pt x="36" y="3572"/>
                  </a:lnTo>
                  <a:cubicBezTo>
                    <a:pt x="0" y="3655"/>
                    <a:pt x="60" y="3751"/>
                    <a:pt x="143" y="3751"/>
                  </a:cubicBezTo>
                  <a:lnTo>
                    <a:pt x="1679" y="3751"/>
                  </a:lnTo>
                  <a:cubicBezTo>
                    <a:pt x="1683" y="3751"/>
                    <a:pt x="1687" y="3751"/>
                    <a:pt x="1690" y="3751"/>
                  </a:cubicBezTo>
                  <a:cubicBezTo>
                    <a:pt x="1777" y="3751"/>
                    <a:pt x="1806" y="3619"/>
                    <a:pt x="1703" y="3596"/>
                  </a:cubicBezTo>
                  <a:lnTo>
                    <a:pt x="941" y="3263"/>
                  </a:lnTo>
                  <a:cubicBezTo>
                    <a:pt x="941" y="3263"/>
                    <a:pt x="858" y="2167"/>
                    <a:pt x="1084" y="1393"/>
                  </a:cubicBezTo>
                  <a:cubicBezTo>
                    <a:pt x="1250" y="893"/>
                    <a:pt x="1512" y="417"/>
                    <a:pt x="18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37952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8"/>
          <p:cNvSpPr/>
          <p:nvPr/>
        </p:nvSpPr>
        <p:spPr>
          <a:xfrm>
            <a:off x="6611376" y="1197974"/>
            <a:ext cx="1975679" cy="1975629"/>
          </a:xfrm>
          <a:custGeom>
            <a:avLst/>
            <a:gdLst/>
            <a:ahLst/>
            <a:cxnLst/>
            <a:rect l="l" t="t" r="r" b="b"/>
            <a:pathLst>
              <a:path w="39947" h="39946" extrusionOk="0">
                <a:moveTo>
                  <a:pt x="19968" y="0"/>
                </a:moveTo>
                <a:cubicBezTo>
                  <a:pt x="8942" y="0"/>
                  <a:pt x="1" y="8942"/>
                  <a:pt x="1" y="19979"/>
                </a:cubicBezTo>
                <a:cubicBezTo>
                  <a:pt x="1" y="31004"/>
                  <a:pt x="8942" y="39945"/>
                  <a:pt x="19968" y="39945"/>
                </a:cubicBezTo>
                <a:cubicBezTo>
                  <a:pt x="31005" y="39945"/>
                  <a:pt x="39946" y="31004"/>
                  <a:pt x="39946" y="19979"/>
                </a:cubicBezTo>
                <a:cubicBezTo>
                  <a:pt x="39946" y="8942"/>
                  <a:pt x="31005" y="0"/>
                  <a:pt x="19968" y="0"/>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txBox="1">
            <a:spLocks noGrp="1"/>
          </p:cNvSpPr>
          <p:nvPr>
            <p:ph type="title"/>
          </p:nvPr>
        </p:nvSpPr>
        <p:spPr>
          <a:xfrm>
            <a:off x="699437" y="585341"/>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Analysis (6)</a:t>
            </a:r>
            <a:br>
              <a:rPr lang="en"/>
            </a:br>
            <a:endParaRPr/>
          </a:p>
        </p:txBody>
      </p:sp>
      <p:grpSp>
        <p:nvGrpSpPr>
          <p:cNvPr id="651" name="Google Shape;651;p48"/>
          <p:cNvGrpSpPr/>
          <p:nvPr/>
        </p:nvGrpSpPr>
        <p:grpSpPr>
          <a:xfrm>
            <a:off x="8130603" y="1842488"/>
            <a:ext cx="963457" cy="3165813"/>
            <a:chOff x="4869425" y="948450"/>
            <a:chExt cx="567875" cy="1865975"/>
          </a:xfrm>
        </p:grpSpPr>
        <p:sp>
          <p:nvSpPr>
            <p:cNvPr id="652" name="Google Shape;652;p48"/>
            <p:cNvSpPr/>
            <p:nvPr/>
          </p:nvSpPr>
          <p:spPr>
            <a:xfrm>
              <a:off x="4870900" y="1230500"/>
              <a:ext cx="188750" cy="737525"/>
            </a:xfrm>
            <a:custGeom>
              <a:avLst/>
              <a:gdLst/>
              <a:ahLst/>
              <a:cxnLst/>
              <a:rect l="l" t="t" r="r" b="b"/>
              <a:pathLst>
                <a:path w="7550" h="29501" extrusionOk="0">
                  <a:moveTo>
                    <a:pt x="7549" y="0"/>
                  </a:moveTo>
                  <a:lnTo>
                    <a:pt x="7549" y="0"/>
                  </a:lnTo>
                  <a:cubicBezTo>
                    <a:pt x="7549" y="1"/>
                    <a:pt x="6394" y="1239"/>
                    <a:pt x="5240" y="1766"/>
                  </a:cubicBezTo>
                  <a:cubicBezTo>
                    <a:pt x="4076" y="2294"/>
                    <a:pt x="2963" y="2469"/>
                    <a:pt x="2779" y="3633"/>
                  </a:cubicBezTo>
                  <a:cubicBezTo>
                    <a:pt x="2595" y="4788"/>
                    <a:pt x="2787" y="6395"/>
                    <a:pt x="2779" y="7884"/>
                  </a:cubicBezTo>
                  <a:cubicBezTo>
                    <a:pt x="2771" y="9374"/>
                    <a:pt x="2787" y="11592"/>
                    <a:pt x="2561" y="12554"/>
                  </a:cubicBezTo>
                  <a:cubicBezTo>
                    <a:pt x="2335" y="13517"/>
                    <a:pt x="1657" y="15124"/>
                    <a:pt x="1574" y="16664"/>
                  </a:cubicBezTo>
                  <a:cubicBezTo>
                    <a:pt x="1482" y="18195"/>
                    <a:pt x="862" y="21618"/>
                    <a:pt x="544" y="22631"/>
                  </a:cubicBezTo>
                  <a:cubicBezTo>
                    <a:pt x="235" y="23635"/>
                    <a:pt x="260" y="23786"/>
                    <a:pt x="235" y="24163"/>
                  </a:cubicBezTo>
                  <a:cubicBezTo>
                    <a:pt x="201" y="24539"/>
                    <a:pt x="0" y="26539"/>
                    <a:pt x="59" y="26824"/>
                  </a:cubicBezTo>
                  <a:cubicBezTo>
                    <a:pt x="118" y="27100"/>
                    <a:pt x="369" y="27527"/>
                    <a:pt x="436" y="27853"/>
                  </a:cubicBezTo>
                  <a:cubicBezTo>
                    <a:pt x="503" y="28171"/>
                    <a:pt x="569" y="28238"/>
                    <a:pt x="712" y="28414"/>
                  </a:cubicBezTo>
                  <a:cubicBezTo>
                    <a:pt x="854" y="28590"/>
                    <a:pt x="1113" y="28858"/>
                    <a:pt x="1281" y="29142"/>
                  </a:cubicBezTo>
                  <a:cubicBezTo>
                    <a:pt x="1427" y="29379"/>
                    <a:pt x="1487" y="29500"/>
                    <a:pt x="1580" y="29500"/>
                  </a:cubicBezTo>
                  <a:cubicBezTo>
                    <a:pt x="1598" y="29500"/>
                    <a:pt x="1618" y="29495"/>
                    <a:pt x="1641" y="29485"/>
                  </a:cubicBezTo>
                  <a:cubicBezTo>
                    <a:pt x="1775" y="29435"/>
                    <a:pt x="1816" y="29092"/>
                    <a:pt x="1657" y="28749"/>
                  </a:cubicBezTo>
                  <a:cubicBezTo>
                    <a:pt x="1498" y="28397"/>
                    <a:pt x="1239" y="28205"/>
                    <a:pt x="1206" y="28012"/>
                  </a:cubicBezTo>
                  <a:cubicBezTo>
                    <a:pt x="1164" y="27812"/>
                    <a:pt x="904" y="27335"/>
                    <a:pt x="913" y="27083"/>
                  </a:cubicBezTo>
                  <a:cubicBezTo>
                    <a:pt x="929" y="26832"/>
                    <a:pt x="963" y="25995"/>
                    <a:pt x="980" y="25970"/>
                  </a:cubicBezTo>
                  <a:cubicBezTo>
                    <a:pt x="980" y="25969"/>
                    <a:pt x="981" y="25969"/>
                    <a:pt x="981" y="25969"/>
                  </a:cubicBezTo>
                  <a:cubicBezTo>
                    <a:pt x="997" y="25969"/>
                    <a:pt x="1080" y="26190"/>
                    <a:pt x="1088" y="26389"/>
                  </a:cubicBezTo>
                  <a:cubicBezTo>
                    <a:pt x="1097" y="26590"/>
                    <a:pt x="1097" y="26791"/>
                    <a:pt x="1164" y="26983"/>
                  </a:cubicBezTo>
                  <a:cubicBezTo>
                    <a:pt x="1231" y="27184"/>
                    <a:pt x="1298" y="27376"/>
                    <a:pt x="1331" y="27552"/>
                  </a:cubicBezTo>
                  <a:cubicBezTo>
                    <a:pt x="1356" y="27720"/>
                    <a:pt x="1406" y="28046"/>
                    <a:pt x="1565" y="28046"/>
                  </a:cubicBezTo>
                  <a:cubicBezTo>
                    <a:pt x="1724" y="28046"/>
                    <a:pt x="1984" y="27761"/>
                    <a:pt x="1934" y="27393"/>
                  </a:cubicBezTo>
                  <a:cubicBezTo>
                    <a:pt x="1892" y="27025"/>
                    <a:pt x="1808" y="26841"/>
                    <a:pt x="1808" y="26698"/>
                  </a:cubicBezTo>
                  <a:cubicBezTo>
                    <a:pt x="1808" y="26556"/>
                    <a:pt x="1842" y="26021"/>
                    <a:pt x="1950" y="25619"/>
                  </a:cubicBezTo>
                  <a:cubicBezTo>
                    <a:pt x="2068" y="25209"/>
                    <a:pt x="2118" y="24916"/>
                    <a:pt x="2009" y="24297"/>
                  </a:cubicBezTo>
                  <a:cubicBezTo>
                    <a:pt x="1892" y="23669"/>
                    <a:pt x="1699" y="23552"/>
                    <a:pt x="1750" y="23259"/>
                  </a:cubicBezTo>
                  <a:cubicBezTo>
                    <a:pt x="1800" y="22966"/>
                    <a:pt x="3373" y="19041"/>
                    <a:pt x="4160" y="17333"/>
                  </a:cubicBezTo>
                  <a:cubicBezTo>
                    <a:pt x="4955" y="15618"/>
                    <a:pt x="5181" y="14580"/>
                    <a:pt x="5298" y="12956"/>
                  </a:cubicBezTo>
                  <a:cubicBezTo>
                    <a:pt x="5424" y="11333"/>
                    <a:pt x="7549" y="1"/>
                    <a:pt x="7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4938475" y="1396000"/>
              <a:ext cx="90825" cy="269725"/>
            </a:xfrm>
            <a:custGeom>
              <a:avLst/>
              <a:gdLst/>
              <a:ahLst/>
              <a:cxnLst/>
              <a:rect l="l" t="t" r="r" b="b"/>
              <a:pathLst>
                <a:path w="3633" h="10789" extrusionOk="0">
                  <a:moveTo>
                    <a:pt x="3633" y="1"/>
                  </a:moveTo>
                  <a:cubicBezTo>
                    <a:pt x="2737" y="352"/>
                    <a:pt x="1691" y="938"/>
                    <a:pt x="1691" y="938"/>
                  </a:cubicBezTo>
                  <a:cubicBezTo>
                    <a:pt x="1691" y="938"/>
                    <a:pt x="494" y="101"/>
                    <a:pt x="319" y="101"/>
                  </a:cubicBezTo>
                  <a:cubicBezTo>
                    <a:pt x="312" y="100"/>
                    <a:pt x="305" y="100"/>
                    <a:pt x="298" y="100"/>
                  </a:cubicBezTo>
                  <a:cubicBezTo>
                    <a:pt x="233" y="100"/>
                    <a:pt x="150" y="133"/>
                    <a:pt x="59" y="193"/>
                  </a:cubicBezTo>
                  <a:cubicBezTo>
                    <a:pt x="68" y="553"/>
                    <a:pt x="76" y="913"/>
                    <a:pt x="76" y="1264"/>
                  </a:cubicBezTo>
                  <a:cubicBezTo>
                    <a:pt x="68" y="2319"/>
                    <a:pt x="76" y="3742"/>
                    <a:pt x="1" y="4821"/>
                  </a:cubicBezTo>
                  <a:cubicBezTo>
                    <a:pt x="168" y="4997"/>
                    <a:pt x="361" y="5164"/>
                    <a:pt x="578" y="5307"/>
                  </a:cubicBezTo>
                  <a:cubicBezTo>
                    <a:pt x="578" y="5307"/>
                    <a:pt x="1440" y="8445"/>
                    <a:pt x="1582" y="9525"/>
                  </a:cubicBezTo>
                  <a:cubicBezTo>
                    <a:pt x="1624" y="9793"/>
                    <a:pt x="1549" y="10228"/>
                    <a:pt x="1423" y="10789"/>
                  </a:cubicBezTo>
                  <a:cubicBezTo>
                    <a:pt x="1432" y="10763"/>
                    <a:pt x="1449" y="10738"/>
                    <a:pt x="1457" y="10713"/>
                  </a:cubicBezTo>
                  <a:cubicBezTo>
                    <a:pt x="2244" y="8998"/>
                    <a:pt x="2470" y="7960"/>
                    <a:pt x="2595" y="6336"/>
                  </a:cubicBezTo>
                  <a:cubicBezTo>
                    <a:pt x="2654" y="5591"/>
                    <a:pt x="3131" y="2804"/>
                    <a:pt x="363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5003350" y="1070025"/>
              <a:ext cx="200250" cy="238550"/>
            </a:xfrm>
            <a:custGeom>
              <a:avLst/>
              <a:gdLst/>
              <a:ahLst/>
              <a:cxnLst/>
              <a:rect l="l" t="t" r="r" b="b"/>
              <a:pathLst>
                <a:path w="8010" h="9542" extrusionOk="0">
                  <a:moveTo>
                    <a:pt x="8009" y="0"/>
                  </a:moveTo>
                  <a:lnTo>
                    <a:pt x="8009" y="0"/>
                  </a:lnTo>
                  <a:cubicBezTo>
                    <a:pt x="3164" y="1147"/>
                    <a:pt x="0" y="9541"/>
                    <a:pt x="0" y="9541"/>
                  </a:cubicBezTo>
                  <a:cubicBezTo>
                    <a:pt x="0" y="9541"/>
                    <a:pt x="33" y="9542"/>
                    <a:pt x="96" y="9542"/>
                  </a:cubicBezTo>
                  <a:cubicBezTo>
                    <a:pt x="572" y="9542"/>
                    <a:pt x="2747" y="9509"/>
                    <a:pt x="4988" y="8947"/>
                  </a:cubicBezTo>
                  <a:cubicBezTo>
                    <a:pt x="7532" y="8311"/>
                    <a:pt x="8009" y="7072"/>
                    <a:pt x="7767" y="4511"/>
                  </a:cubicBezTo>
                  <a:cubicBezTo>
                    <a:pt x="7633" y="3147"/>
                    <a:pt x="7909" y="804"/>
                    <a:pt x="800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4949975" y="2575850"/>
              <a:ext cx="101100" cy="238575"/>
            </a:xfrm>
            <a:custGeom>
              <a:avLst/>
              <a:gdLst/>
              <a:ahLst/>
              <a:cxnLst/>
              <a:rect l="l" t="t" r="r" b="b"/>
              <a:pathLst>
                <a:path w="4044" h="9543" extrusionOk="0">
                  <a:moveTo>
                    <a:pt x="2722" y="0"/>
                  </a:moveTo>
                  <a:cubicBezTo>
                    <a:pt x="2054" y="0"/>
                    <a:pt x="1487" y="328"/>
                    <a:pt x="1281" y="1357"/>
                  </a:cubicBezTo>
                  <a:cubicBezTo>
                    <a:pt x="1281" y="1357"/>
                    <a:pt x="938" y="3139"/>
                    <a:pt x="570" y="4629"/>
                  </a:cubicBezTo>
                  <a:cubicBezTo>
                    <a:pt x="202" y="6111"/>
                    <a:pt x="1" y="6546"/>
                    <a:pt x="160" y="7575"/>
                  </a:cubicBezTo>
                  <a:cubicBezTo>
                    <a:pt x="318" y="8596"/>
                    <a:pt x="681" y="9542"/>
                    <a:pt x="1266" y="9542"/>
                  </a:cubicBezTo>
                  <a:cubicBezTo>
                    <a:pt x="1271" y="9542"/>
                    <a:pt x="1276" y="9542"/>
                    <a:pt x="1281" y="9542"/>
                  </a:cubicBezTo>
                  <a:cubicBezTo>
                    <a:pt x="1876" y="9517"/>
                    <a:pt x="2964" y="8554"/>
                    <a:pt x="3508" y="6981"/>
                  </a:cubicBezTo>
                  <a:cubicBezTo>
                    <a:pt x="4043" y="5399"/>
                    <a:pt x="3608" y="3483"/>
                    <a:pt x="3725" y="2453"/>
                  </a:cubicBezTo>
                  <a:cubicBezTo>
                    <a:pt x="3834" y="1424"/>
                    <a:pt x="3683" y="76"/>
                    <a:pt x="2922" y="9"/>
                  </a:cubicBezTo>
                  <a:cubicBezTo>
                    <a:pt x="2854" y="3"/>
                    <a:pt x="2788" y="0"/>
                    <a:pt x="2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869425" y="1834550"/>
              <a:ext cx="42500" cy="133600"/>
            </a:xfrm>
            <a:custGeom>
              <a:avLst/>
              <a:gdLst/>
              <a:ahLst/>
              <a:cxnLst/>
              <a:rect l="l" t="t" r="r" b="b"/>
              <a:pathLst>
                <a:path w="1700" h="5344" extrusionOk="0">
                  <a:moveTo>
                    <a:pt x="1694" y="5328"/>
                  </a:moveTo>
                  <a:cubicBezTo>
                    <a:pt x="1684" y="5328"/>
                    <a:pt x="1665" y="5334"/>
                    <a:pt x="1641" y="5340"/>
                  </a:cubicBezTo>
                  <a:cubicBezTo>
                    <a:pt x="1668" y="5340"/>
                    <a:pt x="1689" y="5329"/>
                    <a:pt x="1697" y="5329"/>
                  </a:cubicBezTo>
                  <a:cubicBezTo>
                    <a:pt x="1699" y="5329"/>
                    <a:pt x="1700" y="5330"/>
                    <a:pt x="1700" y="5332"/>
                  </a:cubicBezTo>
                  <a:lnTo>
                    <a:pt x="1700" y="5332"/>
                  </a:lnTo>
                  <a:cubicBezTo>
                    <a:pt x="1700" y="5329"/>
                    <a:pt x="1698" y="5328"/>
                    <a:pt x="1694" y="5328"/>
                  </a:cubicBezTo>
                  <a:close/>
                  <a:moveTo>
                    <a:pt x="294" y="1"/>
                  </a:moveTo>
                  <a:cubicBezTo>
                    <a:pt x="294" y="1"/>
                    <a:pt x="235" y="327"/>
                    <a:pt x="160" y="854"/>
                  </a:cubicBezTo>
                  <a:cubicBezTo>
                    <a:pt x="126" y="1114"/>
                    <a:pt x="84" y="1432"/>
                    <a:pt x="51" y="1783"/>
                  </a:cubicBezTo>
                  <a:cubicBezTo>
                    <a:pt x="34" y="1959"/>
                    <a:pt x="18" y="2143"/>
                    <a:pt x="9" y="2336"/>
                  </a:cubicBezTo>
                  <a:cubicBezTo>
                    <a:pt x="9" y="2386"/>
                    <a:pt x="9" y="2428"/>
                    <a:pt x="1" y="2478"/>
                  </a:cubicBezTo>
                  <a:cubicBezTo>
                    <a:pt x="9" y="2536"/>
                    <a:pt x="9" y="2587"/>
                    <a:pt x="9" y="2645"/>
                  </a:cubicBezTo>
                  <a:cubicBezTo>
                    <a:pt x="26" y="2754"/>
                    <a:pt x="68" y="2855"/>
                    <a:pt x="101" y="2955"/>
                  </a:cubicBezTo>
                  <a:cubicBezTo>
                    <a:pt x="177" y="3147"/>
                    <a:pt x="260" y="3323"/>
                    <a:pt x="327" y="3499"/>
                  </a:cubicBezTo>
                  <a:cubicBezTo>
                    <a:pt x="352" y="3583"/>
                    <a:pt x="386" y="3658"/>
                    <a:pt x="411" y="3750"/>
                  </a:cubicBezTo>
                  <a:cubicBezTo>
                    <a:pt x="436" y="3842"/>
                    <a:pt x="461" y="3934"/>
                    <a:pt x="503" y="4026"/>
                  </a:cubicBezTo>
                  <a:cubicBezTo>
                    <a:pt x="603" y="4202"/>
                    <a:pt x="729" y="4311"/>
                    <a:pt x="829" y="4428"/>
                  </a:cubicBezTo>
                  <a:cubicBezTo>
                    <a:pt x="938" y="4545"/>
                    <a:pt x="1030" y="4654"/>
                    <a:pt x="1114" y="4754"/>
                  </a:cubicBezTo>
                  <a:cubicBezTo>
                    <a:pt x="1290" y="4947"/>
                    <a:pt x="1398" y="5131"/>
                    <a:pt x="1491" y="5257"/>
                  </a:cubicBezTo>
                  <a:cubicBezTo>
                    <a:pt x="1533" y="5306"/>
                    <a:pt x="1582" y="5344"/>
                    <a:pt x="1621" y="5344"/>
                  </a:cubicBezTo>
                  <a:cubicBezTo>
                    <a:pt x="1628" y="5344"/>
                    <a:pt x="1635" y="5343"/>
                    <a:pt x="1641" y="5340"/>
                  </a:cubicBezTo>
                  <a:cubicBezTo>
                    <a:pt x="1599" y="5340"/>
                    <a:pt x="1557" y="5298"/>
                    <a:pt x="1516" y="5240"/>
                  </a:cubicBezTo>
                  <a:cubicBezTo>
                    <a:pt x="1449" y="5114"/>
                    <a:pt x="1357" y="4913"/>
                    <a:pt x="1206" y="4687"/>
                  </a:cubicBezTo>
                  <a:cubicBezTo>
                    <a:pt x="1122" y="4579"/>
                    <a:pt x="1039" y="4461"/>
                    <a:pt x="938" y="4336"/>
                  </a:cubicBezTo>
                  <a:cubicBezTo>
                    <a:pt x="846" y="4219"/>
                    <a:pt x="729" y="4085"/>
                    <a:pt x="670" y="3951"/>
                  </a:cubicBezTo>
                  <a:cubicBezTo>
                    <a:pt x="637" y="3876"/>
                    <a:pt x="620" y="3792"/>
                    <a:pt x="603" y="3708"/>
                  </a:cubicBezTo>
                  <a:cubicBezTo>
                    <a:pt x="578" y="3624"/>
                    <a:pt x="545" y="3524"/>
                    <a:pt x="520" y="3432"/>
                  </a:cubicBezTo>
                  <a:cubicBezTo>
                    <a:pt x="453" y="3240"/>
                    <a:pt x="377" y="3064"/>
                    <a:pt x="302" y="2880"/>
                  </a:cubicBezTo>
                  <a:cubicBezTo>
                    <a:pt x="269" y="2788"/>
                    <a:pt x="235" y="2696"/>
                    <a:pt x="218" y="2612"/>
                  </a:cubicBezTo>
                  <a:cubicBezTo>
                    <a:pt x="218" y="2570"/>
                    <a:pt x="218" y="2528"/>
                    <a:pt x="210" y="2478"/>
                  </a:cubicBezTo>
                  <a:cubicBezTo>
                    <a:pt x="210" y="2436"/>
                    <a:pt x="210" y="2386"/>
                    <a:pt x="218" y="2336"/>
                  </a:cubicBezTo>
                  <a:cubicBezTo>
                    <a:pt x="218" y="2152"/>
                    <a:pt x="227" y="1967"/>
                    <a:pt x="227" y="1792"/>
                  </a:cubicBezTo>
                  <a:cubicBezTo>
                    <a:pt x="243" y="1440"/>
                    <a:pt x="260" y="1130"/>
                    <a:pt x="269" y="863"/>
                  </a:cubicBezTo>
                  <a:cubicBezTo>
                    <a:pt x="285" y="327"/>
                    <a:pt x="29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973200" y="2574400"/>
              <a:ext cx="72650" cy="127650"/>
            </a:xfrm>
            <a:custGeom>
              <a:avLst/>
              <a:gdLst/>
              <a:ahLst/>
              <a:cxnLst/>
              <a:rect l="l" t="t" r="r" b="b"/>
              <a:pathLst>
                <a:path w="2906" h="5106" extrusionOk="0">
                  <a:moveTo>
                    <a:pt x="2796" y="2511"/>
                  </a:moveTo>
                  <a:cubicBezTo>
                    <a:pt x="2905" y="1482"/>
                    <a:pt x="2754" y="134"/>
                    <a:pt x="1993" y="67"/>
                  </a:cubicBezTo>
                  <a:cubicBezTo>
                    <a:pt x="1240" y="0"/>
                    <a:pt x="578" y="285"/>
                    <a:pt x="352" y="1415"/>
                  </a:cubicBezTo>
                  <a:cubicBezTo>
                    <a:pt x="352" y="1415"/>
                    <a:pt x="202" y="2168"/>
                    <a:pt x="1" y="3097"/>
                  </a:cubicBezTo>
                  <a:cubicBezTo>
                    <a:pt x="813" y="3808"/>
                    <a:pt x="1758" y="4503"/>
                    <a:pt x="2855" y="5106"/>
                  </a:cubicBezTo>
                  <a:cubicBezTo>
                    <a:pt x="2855" y="4093"/>
                    <a:pt x="2721" y="3139"/>
                    <a:pt x="2796" y="2511"/>
                  </a:cubicBezTo>
                  <a:close/>
                </a:path>
              </a:pathLst>
            </a:custGeom>
            <a:solidFill>
              <a:srgbClr val="FB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4932000" y="1182800"/>
              <a:ext cx="460125" cy="800125"/>
            </a:xfrm>
            <a:custGeom>
              <a:avLst/>
              <a:gdLst/>
              <a:ahLst/>
              <a:cxnLst/>
              <a:rect l="l" t="t" r="r" b="b"/>
              <a:pathLst>
                <a:path w="18405" h="32005" extrusionOk="0">
                  <a:moveTo>
                    <a:pt x="4461" y="0"/>
                  </a:moveTo>
                  <a:cubicBezTo>
                    <a:pt x="4461" y="0"/>
                    <a:pt x="4888" y="1524"/>
                    <a:pt x="4980" y="2285"/>
                  </a:cubicBezTo>
                  <a:cubicBezTo>
                    <a:pt x="5072" y="3055"/>
                    <a:pt x="4587" y="3566"/>
                    <a:pt x="3791" y="4193"/>
                  </a:cubicBezTo>
                  <a:cubicBezTo>
                    <a:pt x="2988" y="4821"/>
                    <a:pt x="912" y="7600"/>
                    <a:pt x="452" y="8696"/>
                  </a:cubicBezTo>
                  <a:cubicBezTo>
                    <a:pt x="0" y="9792"/>
                    <a:pt x="611" y="12203"/>
                    <a:pt x="1415" y="12998"/>
                  </a:cubicBezTo>
                  <a:cubicBezTo>
                    <a:pt x="1807" y="13382"/>
                    <a:pt x="3712" y="13582"/>
                    <a:pt x="5680" y="13582"/>
                  </a:cubicBezTo>
                  <a:cubicBezTo>
                    <a:pt x="7786" y="13582"/>
                    <a:pt x="9965" y="13353"/>
                    <a:pt x="10437" y="12872"/>
                  </a:cubicBezTo>
                  <a:cubicBezTo>
                    <a:pt x="11349" y="11943"/>
                    <a:pt x="11575" y="11349"/>
                    <a:pt x="11667" y="11324"/>
                  </a:cubicBezTo>
                  <a:cubicBezTo>
                    <a:pt x="11667" y="11324"/>
                    <a:pt x="11668" y="11324"/>
                    <a:pt x="11668" y="11324"/>
                  </a:cubicBezTo>
                  <a:cubicBezTo>
                    <a:pt x="11775" y="11324"/>
                    <a:pt x="14120" y="16273"/>
                    <a:pt x="14320" y="17082"/>
                  </a:cubicBezTo>
                  <a:cubicBezTo>
                    <a:pt x="14521" y="17885"/>
                    <a:pt x="14613" y="19216"/>
                    <a:pt x="15266" y="21057"/>
                  </a:cubicBezTo>
                  <a:cubicBezTo>
                    <a:pt x="15919" y="22899"/>
                    <a:pt x="16496" y="25443"/>
                    <a:pt x="16538" y="26129"/>
                  </a:cubicBezTo>
                  <a:cubicBezTo>
                    <a:pt x="16588" y="26815"/>
                    <a:pt x="16069" y="27703"/>
                    <a:pt x="16069" y="27962"/>
                  </a:cubicBezTo>
                  <a:cubicBezTo>
                    <a:pt x="16061" y="28213"/>
                    <a:pt x="16086" y="28489"/>
                    <a:pt x="16103" y="28891"/>
                  </a:cubicBezTo>
                  <a:cubicBezTo>
                    <a:pt x="16119" y="29293"/>
                    <a:pt x="16136" y="29410"/>
                    <a:pt x="16103" y="29636"/>
                  </a:cubicBezTo>
                  <a:cubicBezTo>
                    <a:pt x="16069" y="29854"/>
                    <a:pt x="15960" y="30197"/>
                    <a:pt x="16069" y="30230"/>
                  </a:cubicBezTo>
                  <a:cubicBezTo>
                    <a:pt x="16088" y="30238"/>
                    <a:pt x="16115" y="30243"/>
                    <a:pt x="16147" y="30243"/>
                  </a:cubicBezTo>
                  <a:cubicBezTo>
                    <a:pt x="16288" y="30243"/>
                    <a:pt x="16530" y="30148"/>
                    <a:pt x="16605" y="29787"/>
                  </a:cubicBezTo>
                  <a:cubicBezTo>
                    <a:pt x="16697" y="29343"/>
                    <a:pt x="16697" y="29284"/>
                    <a:pt x="16772" y="29109"/>
                  </a:cubicBezTo>
                  <a:cubicBezTo>
                    <a:pt x="16848" y="28950"/>
                    <a:pt x="16957" y="28880"/>
                    <a:pt x="17002" y="28880"/>
                  </a:cubicBezTo>
                  <a:cubicBezTo>
                    <a:pt x="17007" y="28880"/>
                    <a:pt x="17012" y="28881"/>
                    <a:pt x="17015" y="28883"/>
                  </a:cubicBezTo>
                  <a:cubicBezTo>
                    <a:pt x="17048" y="28899"/>
                    <a:pt x="17149" y="29276"/>
                    <a:pt x="17082" y="29619"/>
                  </a:cubicBezTo>
                  <a:cubicBezTo>
                    <a:pt x="17015" y="29962"/>
                    <a:pt x="16898" y="30289"/>
                    <a:pt x="16797" y="30515"/>
                  </a:cubicBezTo>
                  <a:cubicBezTo>
                    <a:pt x="16697" y="30732"/>
                    <a:pt x="16345" y="31017"/>
                    <a:pt x="16178" y="31251"/>
                  </a:cubicBezTo>
                  <a:cubicBezTo>
                    <a:pt x="16002" y="31477"/>
                    <a:pt x="15902" y="31845"/>
                    <a:pt x="15994" y="31963"/>
                  </a:cubicBezTo>
                  <a:cubicBezTo>
                    <a:pt x="16019" y="31992"/>
                    <a:pt x="16046" y="32005"/>
                    <a:pt x="16075" y="32005"/>
                  </a:cubicBezTo>
                  <a:cubicBezTo>
                    <a:pt x="16164" y="32005"/>
                    <a:pt x="16280" y="31887"/>
                    <a:pt x="16463" y="31737"/>
                  </a:cubicBezTo>
                  <a:cubicBezTo>
                    <a:pt x="16697" y="31544"/>
                    <a:pt x="16755" y="31494"/>
                    <a:pt x="16981" y="31310"/>
                  </a:cubicBezTo>
                  <a:cubicBezTo>
                    <a:pt x="17199" y="31126"/>
                    <a:pt x="17274" y="30975"/>
                    <a:pt x="17450" y="30757"/>
                  </a:cubicBezTo>
                  <a:cubicBezTo>
                    <a:pt x="17634" y="30540"/>
                    <a:pt x="17952" y="29795"/>
                    <a:pt x="18120" y="29502"/>
                  </a:cubicBezTo>
                  <a:cubicBezTo>
                    <a:pt x="18295" y="29201"/>
                    <a:pt x="18396" y="29050"/>
                    <a:pt x="18404" y="28699"/>
                  </a:cubicBezTo>
                  <a:cubicBezTo>
                    <a:pt x="18404" y="28355"/>
                    <a:pt x="18128" y="26564"/>
                    <a:pt x="18061" y="25778"/>
                  </a:cubicBezTo>
                  <a:cubicBezTo>
                    <a:pt x="17994" y="24991"/>
                    <a:pt x="17567" y="19300"/>
                    <a:pt x="17216" y="18019"/>
                  </a:cubicBezTo>
                  <a:cubicBezTo>
                    <a:pt x="16864" y="16739"/>
                    <a:pt x="16454" y="15919"/>
                    <a:pt x="16144" y="14789"/>
                  </a:cubicBezTo>
                  <a:cubicBezTo>
                    <a:pt x="15843" y="13667"/>
                    <a:pt x="14872" y="10027"/>
                    <a:pt x="14613" y="8771"/>
                  </a:cubicBezTo>
                  <a:cubicBezTo>
                    <a:pt x="14353" y="7524"/>
                    <a:pt x="13943" y="5984"/>
                    <a:pt x="12780" y="5156"/>
                  </a:cubicBezTo>
                  <a:cubicBezTo>
                    <a:pt x="11617" y="4319"/>
                    <a:pt x="10127" y="4168"/>
                    <a:pt x="9349" y="3407"/>
                  </a:cubicBezTo>
                  <a:cubicBezTo>
                    <a:pt x="8579" y="2637"/>
                    <a:pt x="8369" y="1975"/>
                    <a:pt x="8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4991000" y="1378625"/>
              <a:ext cx="24700" cy="57575"/>
            </a:xfrm>
            <a:custGeom>
              <a:avLst/>
              <a:gdLst/>
              <a:ahLst/>
              <a:cxnLst/>
              <a:rect l="l" t="t" r="r" b="b"/>
              <a:pathLst>
                <a:path w="988" h="2303" extrusionOk="0">
                  <a:moveTo>
                    <a:pt x="988" y="1"/>
                  </a:moveTo>
                  <a:cubicBezTo>
                    <a:pt x="988" y="1"/>
                    <a:pt x="51" y="805"/>
                    <a:pt x="0" y="1851"/>
                  </a:cubicBezTo>
                  <a:lnTo>
                    <a:pt x="410" y="2302"/>
                  </a:lnTo>
                  <a:cubicBezTo>
                    <a:pt x="410" y="2302"/>
                    <a:pt x="469" y="72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5043525" y="1182800"/>
              <a:ext cx="107975" cy="71150"/>
            </a:xfrm>
            <a:custGeom>
              <a:avLst/>
              <a:gdLst/>
              <a:ahLst/>
              <a:cxnLst/>
              <a:rect l="l" t="t" r="r" b="b"/>
              <a:pathLst>
                <a:path w="4319" h="2846" extrusionOk="0">
                  <a:moveTo>
                    <a:pt x="0" y="0"/>
                  </a:moveTo>
                  <a:cubicBezTo>
                    <a:pt x="0" y="0"/>
                    <a:pt x="427" y="1524"/>
                    <a:pt x="519" y="2285"/>
                  </a:cubicBezTo>
                  <a:cubicBezTo>
                    <a:pt x="527" y="2394"/>
                    <a:pt x="527" y="2503"/>
                    <a:pt x="519" y="2603"/>
                  </a:cubicBezTo>
                  <a:cubicBezTo>
                    <a:pt x="837" y="2754"/>
                    <a:pt x="1138" y="2846"/>
                    <a:pt x="1389" y="2846"/>
                  </a:cubicBezTo>
                  <a:cubicBezTo>
                    <a:pt x="2159" y="2846"/>
                    <a:pt x="3440" y="1984"/>
                    <a:pt x="4143" y="1080"/>
                  </a:cubicBezTo>
                  <a:cubicBezTo>
                    <a:pt x="4176" y="770"/>
                    <a:pt x="4235" y="419"/>
                    <a:pt x="431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5179100" y="1415050"/>
              <a:ext cx="44575" cy="75975"/>
            </a:xfrm>
            <a:custGeom>
              <a:avLst/>
              <a:gdLst/>
              <a:ahLst/>
              <a:cxnLst/>
              <a:rect l="l" t="t" r="r" b="b"/>
              <a:pathLst>
                <a:path w="1783" h="3039" extrusionOk="0">
                  <a:moveTo>
                    <a:pt x="184" y="0"/>
                  </a:moveTo>
                  <a:lnTo>
                    <a:pt x="184" y="0"/>
                  </a:lnTo>
                  <a:cubicBezTo>
                    <a:pt x="184" y="0"/>
                    <a:pt x="0" y="2009"/>
                    <a:pt x="1080" y="3038"/>
                  </a:cubicBezTo>
                  <a:lnTo>
                    <a:pt x="1783" y="2034"/>
                  </a:lnTo>
                  <a:cubicBezTo>
                    <a:pt x="1783" y="2034"/>
                    <a:pt x="1055" y="854"/>
                    <a:pt x="184"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4882200" y="1378675"/>
              <a:ext cx="555100" cy="1365900"/>
            </a:xfrm>
            <a:custGeom>
              <a:avLst/>
              <a:gdLst/>
              <a:ahLst/>
              <a:cxnLst/>
              <a:rect l="l" t="t" r="r" b="b"/>
              <a:pathLst>
                <a:path w="22204" h="54636" extrusionOk="0">
                  <a:moveTo>
                    <a:pt x="7745" y="0"/>
                  </a:moveTo>
                  <a:cubicBezTo>
                    <a:pt x="7649" y="0"/>
                    <a:pt x="7551" y="5"/>
                    <a:pt x="7449" y="16"/>
                  </a:cubicBezTo>
                  <a:cubicBezTo>
                    <a:pt x="6528" y="99"/>
                    <a:pt x="4629" y="1079"/>
                    <a:pt x="4629" y="1079"/>
                  </a:cubicBezTo>
                  <a:cubicBezTo>
                    <a:pt x="4629" y="1079"/>
                    <a:pt x="3457" y="183"/>
                    <a:pt x="3273" y="166"/>
                  </a:cubicBezTo>
                  <a:cubicBezTo>
                    <a:pt x="3267" y="166"/>
                    <a:pt x="3261" y="166"/>
                    <a:pt x="3254" y="166"/>
                  </a:cubicBezTo>
                  <a:cubicBezTo>
                    <a:pt x="3062" y="166"/>
                    <a:pt x="2666" y="412"/>
                    <a:pt x="2285" y="1012"/>
                  </a:cubicBezTo>
                  <a:cubicBezTo>
                    <a:pt x="1900" y="1639"/>
                    <a:pt x="1657" y="2535"/>
                    <a:pt x="1791" y="3070"/>
                  </a:cubicBezTo>
                  <a:cubicBezTo>
                    <a:pt x="1934" y="3606"/>
                    <a:pt x="2293" y="4719"/>
                    <a:pt x="3315" y="5447"/>
                  </a:cubicBezTo>
                  <a:cubicBezTo>
                    <a:pt x="3315" y="5447"/>
                    <a:pt x="4051" y="8661"/>
                    <a:pt x="4151" y="9758"/>
                  </a:cubicBezTo>
                  <a:cubicBezTo>
                    <a:pt x="4260" y="10854"/>
                    <a:pt x="2436" y="14536"/>
                    <a:pt x="2821" y="18378"/>
                  </a:cubicBezTo>
                  <a:cubicBezTo>
                    <a:pt x="3214" y="22211"/>
                    <a:pt x="4972" y="26898"/>
                    <a:pt x="5474" y="29735"/>
                  </a:cubicBezTo>
                  <a:cubicBezTo>
                    <a:pt x="5474" y="29735"/>
                    <a:pt x="3867" y="35886"/>
                    <a:pt x="2344" y="39360"/>
                  </a:cubicBezTo>
                  <a:cubicBezTo>
                    <a:pt x="820" y="42833"/>
                    <a:pt x="0" y="43954"/>
                    <a:pt x="117" y="45059"/>
                  </a:cubicBezTo>
                  <a:cubicBezTo>
                    <a:pt x="243" y="46156"/>
                    <a:pt x="3072" y="51269"/>
                    <a:pt x="9073" y="53311"/>
                  </a:cubicBezTo>
                  <a:cubicBezTo>
                    <a:pt x="11835" y="54250"/>
                    <a:pt x="14222" y="54635"/>
                    <a:pt x="16136" y="54635"/>
                  </a:cubicBezTo>
                  <a:cubicBezTo>
                    <a:pt x="18386" y="54635"/>
                    <a:pt x="19982" y="54103"/>
                    <a:pt x="20764" y="53311"/>
                  </a:cubicBezTo>
                  <a:cubicBezTo>
                    <a:pt x="22204" y="51847"/>
                    <a:pt x="21509" y="50114"/>
                    <a:pt x="20530" y="48650"/>
                  </a:cubicBezTo>
                  <a:cubicBezTo>
                    <a:pt x="19559" y="47185"/>
                    <a:pt x="12671" y="33292"/>
                    <a:pt x="13399" y="28019"/>
                  </a:cubicBezTo>
                  <a:cubicBezTo>
                    <a:pt x="14136" y="22755"/>
                    <a:pt x="15567" y="19767"/>
                    <a:pt x="14655" y="16754"/>
                  </a:cubicBezTo>
                  <a:cubicBezTo>
                    <a:pt x="13734" y="13733"/>
                    <a:pt x="11316" y="10268"/>
                    <a:pt x="11341" y="9925"/>
                  </a:cubicBezTo>
                  <a:cubicBezTo>
                    <a:pt x="11475" y="8310"/>
                    <a:pt x="13056" y="4962"/>
                    <a:pt x="13307" y="4594"/>
                  </a:cubicBezTo>
                  <a:cubicBezTo>
                    <a:pt x="13550" y="4234"/>
                    <a:pt x="13416" y="4025"/>
                    <a:pt x="13333" y="3949"/>
                  </a:cubicBezTo>
                  <a:cubicBezTo>
                    <a:pt x="13333" y="3949"/>
                    <a:pt x="10905" y="1765"/>
                    <a:pt x="9943" y="1003"/>
                  </a:cubicBezTo>
                  <a:cubicBezTo>
                    <a:pt x="9095" y="327"/>
                    <a:pt x="8506" y="0"/>
                    <a:pt x="7745"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4999575" y="1895025"/>
              <a:ext cx="58600" cy="227025"/>
            </a:xfrm>
            <a:custGeom>
              <a:avLst/>
              <a:gdLst/>
              <a:ahLst/>
              <a:cxnLst/>
              <a:rect l="l" t="t" r="r" b="b"/>
              <a:pathLst>
                <a:path w="2344" h="9081" extrusionOk="0">
                  <a:moveTo>
                    <a:pt x="2160" y="0"/>
                  </a:moveTo>
                  <a:lnTo>
                    <a:pt x="2160" y="0"/>
                  </a:lnTo>
                  <a:cubicBezTo>
                    <a:pt x="2160" y="1"/>
                    <a:pt x="1440" y="3323"/>
                    <a:pt x="0" y="5892"/>
                  </a:cubicBezTo>
                  <a:lnTo>
                    <a:pt x="779" y="9081"/>
                  </a:lnTo>
                  <a:cubicBezTo>
                    <a:pt x="779" y="9081"/>
                    <a:pt x="2344" y="4536"/>
                    <a:pt x="2160"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5165525" y="2090225"/>
              <a:ext cx="84525" cy="480425"/>
            </a:xfrm>
            <a:custGeom>
              <a:avLst/>
              <a:gdLst/>
              <a:ahLst/>
              <a:cxnLst/>
              <a:rect l="l" t="t" r="r" b="b"/>
              <a:pathLst>
                <a:path w="3381" h="19217" extrusionOk="0">
                  <a:moveTo>
                    <a:pt x="2033" y="1"/>
                  </a:moveTo>
                  <a:lnTo>
                    <a:pt x="2033" y="1"/>
                  </a:lnTo>
                  <a:cubicBezTo>
                    <a:pt x="2031" y="1"/>
                    <a:pt x="1" y="10382"/>
                    <a:pt x="3380" y="19217"/>
                  </a:cubicBezTo>
                  <a:cubicBezTo>
                    <a:pt x="3380" y="19217"/>
                    <a:pt x="1690" y="12212"/>
                    <a:pt x="3113" y="6094"/>
                  </a:cubicBezTo>
                  <a:cubicBezTo>
                    <a:pt x="2393" y="3742"/>
                    <a:pt x="1933" y="1566"/>
                    <a:pt x="2033" y="1"/>
                  </a:cubicBezTo>
                  <a:cubicBezTo>
                    <a:pt x="2033" y="1"/>
                    <a:pt x="2033" y="1"/>
                    <a:pt x="2033"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4944325" y="2700975"/>
              <a:ext cx="103600" cy="98150"/>
            </a:xfrm>
            <a:custGeom>
              <a:avLst/>
              <a:gdLst/>
              <a:ahLst/>
              <a:cxnLst/>
              <a:rect l="l" t="t" r="r" b="b"/>
              <a:pathLst>
                <a:path w="4144" h="3926" extrusionOk="0">
                  <a:moveTo>
                    <a:pt x="704" y="1"/>
                  </a:moveTo>
                  <a:cubicBezTo>
                    <a:pt x="1" y="1566"/>
                    <a:pt x="302" y="2980"/>
                    <a:pt x="629" y="3591"/>
                  </a:cubicBezTo>
                  <a:cubicBezTo>
                    <a:pt x="824" y="3269"/>
                    <a:pt x="1132" y="3140"/>
                    <a:pt x="1445" y="3140"/>
                  </a:cubicBezTo>
                  <a:cubicBezTo>
                    <a:pt x="1977" y="3140"/>
                    <a:pt x="2522" y="3510"/>
                    <a:pt x="2554" y="3926"/>
                  </a:cubicBezTo>
                  <a:cubicBezTo>
                    <a:pt x="4144" y="2587"/>
                    <a:pt x="4001" y="261"/>
                    <a:pt x="4001" y="260"/>
                  </a:cubicBezTo>
                  <a:lnTo>
                    <a:pt x="4001" y="260"/>
                  </a:lnTo>
                  <a:cubicBezTo>
                    <a:pt x="3257" y="1591"/>
                    <a:pt x="1809" y="1951"/>
                    <a:pt x="1809" y="1951"/>
                  </a:cubicBezTo>
                  <a:cubicBezTo>
                    <a:pt x="980" y="1298"/>
                    <a:pt x="704" y="1"/>
                    <a:pt x="704" y="1"/>
                  </a:cubicBezTo>
                  <a:close/>
                </a:path>
              </a:pathLst>
            </a:custGeom>
            <a:solidFill>
              <a:srgbClr val="D432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4933875" y="1394125"/>
              <a:ext cx="64050" cy="42075"/>
            </a:xfrm>
            <a:custGeom>
              <a:avLst/>
              <a:gdLst/>
              <a:ahLst/>
              <a:cxnLst/>
              <a:rect l="l" t="t" r="r" b="b"/>
              <a:pathLst>
                <a:path w="2562" h="1683" extrusionOk="0">
                  <a:moveTo>
                    <a:pt x="1934" y="0"/>
                  </a:moveTo>
                  <a:lnTo>
                    <a:pt x="1" y="1682"/>
                  </a:lnTo>
                  <a:lnTo>
                    <a:pt x="2562" y="461"/>
                  </a:lnTo>
                  <a:lnTo>
                    <a:pt x="1934" y="0"/>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4983675" y="1624275"/>
              <a:ext cx="182900" cy="76175"/>
            </a:xfrm>
            <a:custGeom>
              <a:avLst/>
              <a:gdLst/>
              <a:ahLst/>
              <a:cxnLst/>
              <a:rect l="l" t="t" r="r" b="b"/>
              <a:pathLst>
                <a:path w="7316" h="3047" extrusionOk="0">
                  <a:moveTo>
                    <a:pt x="7298" y="0"/>
                  </a:moveTo>
                  <a:lnTo>
                    <a:pt x="7298" y="0"/>
                  </a:lnTo>
                  <a:cubicBezTo>
                    <a:pt x="5616" y="1247"/>
                    <a:pt x="2101" y="2545"/>
                    <a:pt x="2101" y="2545"/>
                  </a:cubicBezTo>
                  <a:cubicBezTo>
                    <a:pt x="846" y="1448"/>
                    <a:pt x="84" y="252"/>
                    <a:pt x="84" y="252"/>
                  </a:cubicBezTo>
                  <a:cubicBezTo>
                    <a:pt x="67" y="394"/>
                    <a:pt x="42" y="553"/>
                    <a:pt x="0" y="729"/>
                  </a:cubicBezTo>
                  <a:cubicBezTo>
                    <a:pt x="369" y="1222"/>
                    <a:pt x="1180" y="2243"/>
                    <a:pt x="2101" y="3047"/>
                  </a:cubicBezTo>
                  <a:cubicBezTo>
                    <a:pt x="2101" y="3047"/>
                    <a:pt x="5516" y="1457"/>
                    <a:pt x="7315" y="226"/>
                  </a:cubicBezTo>
                  <a:cubicBezTo>
                    <a:pt x="7290" y="176"/>
                    <a:pt x="7282" y="134"/>
                    <a:pt x="7282" y="109"/>
                  </a:cubicBezTo>
                  <a:cubicBezTo>
                    <a:pt x="7290" y="67"/>
                    <a:pt x="7290" y="34"/>
                    <a:pt x="7298"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4889925" y="1024400"/>
              <a:ext cx="187300" cy="390675"/>
            </a:xfrm>
            <a:custGeom>
              <a:avLst/>
              <a:gdLst/>
              <a:ahLst/>
              <a:cxnLst/>
              <a:rect l="l" t="t" r="r" b="b"/>
              <a:pathLst>
                <a:path w="7492" h="15627" extrusionOk="0">
                  <a:moveTo>
                    <a:pt x="3516" y="1"/>
                  </a:moveTo>
                  <a:cubicBezTo>
                    <a:pt x="2872" y="1968"/>
                    <a:pt x="2813" y="3390"/>
                    <a:pt x="3407" y="5725"/>
                  </a:cubicBezTo>
                  <a:cubicBezTo>
                    <a:pt x="4001" y="8052"/>
                    <a:pt x="4001" y="9266"/>
                    <a:pt x="2922" y="10245"/>
                  </a:cubicBezTo>
                  <a:cubicBezTo>
                    <a:pt x="1851" y="11224"/>
                    <a:pt x="1" y="13149"/>
                    <a:pt x="1750" y="15626"/>
                  </a:cubicBezTo>
                  <a:cubicBezTo>
                    <a:pt x="1750" y="15626"/>
                    <a:pt x="2980" y="13115"/>
                    <a:pt x="4194" y="12312"/>
                  </a:cubicBezTo>
                  <a:cubicBezTo>
                    <a:pt x="5416" y="11500"/>
                    <a:pt x="7491" y="10069"/>
                    <a:pt x="6496" y="6956"/>
                  </a:cubicBezTo>
                  <a:cubicBezTo>
                    <a:pt x="5508" y="3842"/>
                    <a:pt x="3516" y="1"/>
                    <a:pt x="351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5173225" y="1102200"/>
              <a:ext cx="33300" cy="64175"/>
            </a:xfrm>
            <a:custGeom>
              <a:avLst/>
              <a:gdLst/>
              <a:ahLst/>
              <a:cxnLst/>
              <a:rect l="l" t="t" r="r" b="b"/>
              <a:pathLst>
                <a:path w="1332" h="2567" extrusionOk="0">
                  <a:moveTo>
                    <a:pt x="940" y="1"/>
                  </a:moveTo>
                  <a:cubicBezTo>
                    <a:pt x="739" y="1"/>
                    <a:pt x="492" y="209"/>
                    <a:pt x="411" y="370"/>
                  </a:cubicBezTo>
                  <a:cubicBezTo>
                    <a:pt x="219" y="755"/>
                    <a:pt x="1" y="2396"/>
                    <a:pt x="51" y="2538"/>
                  </a:cubicBezTo>
                  <a:cubicBezTo>
                    <a:pt x="58" y="2557"/>
                    <a:pt x="80" y="2566"/>
                    <a:pt x="114" y="2566"/>
                  </a:cubicBezTo>
                  <a:cubicBezTo>
                    <a:pt x="317" y="2566"/>
                    <a:pt x="936" y="2233"/>
                    <a:pt x="1122" y="1751"/>
                  </a:cubicBezTo>
                  <a:cubicBezTo>
                    <a:pt x="1332" y="1182"/>
                    <a:pt x="1307" y="320"/>
                    <a:pt x="1122" y="86"/>
                  </a:cubicBezTo>
                  <a:cubicBezTo>
                    <a:pt x="1073" y="26"/>
                    <a:pt x="1009" y="1"/>
                    <a:pt x="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5183500" y="1157275"/>
              <a:ext cx="3150" cy="20325"/>
            </a:xfrm>
            <a:custGeom>
              <a:avLst/>
              <a:gdLst/>
              <a:ahLst/>
              <a:cxnLst/>
              <a:rect l="l" t="t" r="r" b="b"/>
              <a:pathLst>
                <a:path w="126" h="813" extrusionOk="0">
                  <a:moveTo>
                    <a:pt x="67" y="0"/>
                  </a:moveTo>
                  <a:cubicBezTo>
                    <a:pt x="34" y="0"/>
                    <a:pt x="0" y="34"/>
                    <a:pt x="0" y="67"/>
                  </a:cubicBezTo>
                  <a:lnTo>
                    <a:pt x="0" y="753"/>
                  </a:lnTo>
                  <a:cubicBezTo>
                    <a:pt x="0" y="787"/>
                    <a:pt x="34" y="812"/>
                    <a:pt x="67" y="812"/>
                  </a:cubicBezTo>
                  <a:cubicBezTo>
                    <a:pt x="100" y="812"/>
                    <a:pt x="126" y="787"/>
                    <a:pt x="126" y="753"/>
                  </a:cubicBezTo>
                  <a:lnTo>
                    <a:pt x="126" y="67"/>
                  </a:lnTo>
                  <a:cubicBezTo>
                    <a:pt x="126" y="34"/>
                    <a:pt x="100" y="0"/>
                    <a:pt x="67"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5179100" y="1172750"/>
              <a:ext cx="11950" cy="33725"/>
            </a:xfrm>
            <a:custGeom>
              <a:avLst/>
              <a:gdLst/>
              <a:ahLst/>
              <a:cxnLst/>
              <a:rect l="l" t="t" r="r" b="b"/>
              <a:pathLst>
                <a:path w="478" h="1349" extrusionOk="0">
                  <a:moveTo>
                    <a:pt x="0" y="1"/>
                  </a:moveTo>
                  <a:lnTo>
                    <a:pt x="0" y="1348"/>
                  </a:lnTo>
                  <a:lnTo>
                    <a:pt x="477" y="1348"/>
                  </a:lnTo>
                  <a:lnTo>
                    <a:pt x="47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4986600" y="1102200"/>
              <a:ext cx="33300" cy="64175"/>
            </a:xfrm>
            <a:custGeom>
              <a:avLst/>
              <a:gdLst/>
              <a:ahLst/>
              <a:cxnLst/>
              <a:rect l="l" t="t" r="r" b="b"/>
              <a:pathLst>
                <a:path w="1332" h="2567" extrusionOk="0">
                  <a:moveTo>
                    <a:pt x="392" y="1"/>
                  </a:moveTo>
                  <a:cubicBezTo>
                    <a:pt x="323" y="1"/>
                    <a:pt x="259" y="26"/>
                    <a:pt x="210" y="86"/>
                  </a:cubicBezTo>
                  <a:cubicBezTo>
                    <a:pt x="26" y="320"/>
                    <a:pt x="1" y="1182"/>
                    <a:pt x="210" y="1751"/>
                  </a:cubicBezTo>
                  <a:cubicBezTo>
                    <a:pt x="397" y="2233"/>
                    <a:pt x="1009" y="2566"/>
                    <a:pt x="1216" y="2566"/>
                  </a:cubicBezTo>
                  <a:cubicBezTo>
                    <a:pt x="1250" y="2566"/>
                    <a:pt x="1273" y="2557"/>
                    <a:pt x="1281" y="2538"/>
                  </a:cubicBezTo>
                  <a:cubicBezTo>
                    <a:pt x="1331" y="2396"/>
                    <a:pt x="1114" y="755"/>
                    <a:pt x="921" y="370"/>
                  </a:cubicBezTo>
                  <a:cubicBezTo>
                    <a:pt x="840" y="209"/>
                    <a:pt x="593"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5006475" y="1157275"/>
              <a:ext cx="2950" cy="20325"/>
            </a:xfrm>
            <a:custGeom>
              <a:avLst/>
              <a:gdLst/>
              <a:ahLst/>
              <a:cxnLst/>
              <a:rect l="l" t="t" r="r" b="b"/>
              <a:pathLst>
                <a:path w="118" h="813" extrusionOk="0">
                  <a:moveTo>
                    <a:pt x="59" y="0"/>
                  </a:moveTo>
                  <a:cubicBezTo>
                    <a:pt x="26" y="0"/>
                    <a:pt x="1" y="34"/>
                    <a:pt x="1" y="67"/>
                  </a:cubicBezTo>
                  <a:lnTo>
                    <a:pt x="1" y="753"/>
                  </a:lnTo>
                  <a:cubicBezTo>
                    <a:pt x="1" y="787"/>
                    <a:pt x="26" y="812"/>
                    <a:pt x="59" y="812"/>
                  </a:cubicBezTo>
                  <a:cubicBezTo>
                    <a:pt x="93" y="812"/>
                    <a:pt x="118" y="787"/>
                    <a:pt x="118" y="753"/>
                  </a:cubicBezTo>
                  <a:lnTo>
                    <a:pt x="118" y="67"/>
                  </a:lnTo>
                  <a:cubicBezTo>
                    <a:pt x="118" y="34"/>
                    <a:pt x="93" y="0"/>
                    <a:pt x="59"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001875" y="1172750"/>
              <a:ext cx="12150" cy="33725"/>
            </a:xfrm>
            <a:custGeom>
              <a:avLst/>
              <a:gdLst/>
              <a:ahLst/>
              <a:cxnLst/>
              <a:rect l="l" t="t" r="r" b="b"/>
              <a:pathLst>
                <a:path w="486" h="1349" extrusionOk="0">
                  <a:moveTo>
                    <a:pt x="1" y="1"/>
                  </a:moveTo>
                  <a:lnTo>
                    <a:pt x="1" y="1348"/>
                  </a:lnTo>
                  <a:lnTo>
                    <a:pt x="486" y="1348"/>
                  </a:lnTo>
                  <a:lnTo>
                    <a:pt x="48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4999775" y="970850"/>
              <a:ext cx="193575" cy="259675"/>
            </a:xfrm>
            <a:custGeom>
              <a:avLst/>
              <a:gdLst/>
              <a:ahLst/>
              <a:cxnLst/>
              <a:rect l="l" t="t" r="r" b="b"/>
              <a:pathLst>
                <a:path w="7743" h="10387" extrusionOk="0">
                  <a:moveTo>
                    <a:pt x="3867" y="0"/>
                  </a:moveTo>
                  <a:cubicBezTo>
                    <a:pt x="3022" y="0"/>
                    <a:pt x="612" y="712"/>
                    <a:pt x="310" y="2863"/>
                  </a:cubicBezTo>
                  <a:cubicBezTo>
                    <a:pt x="1" y="5005"/>
                    <a:pt x="285" y="6788"/>
                    <a:pt x="679" y="7884"/>
                  </a:cubicBezTo>
                  <a:cubicBezTo>
                    <a:pt x="1072" y="8980"/>
                    <a:pt x="2888" y="10386"/>
                    <a:pt x="3867" y="10386"/>
                  </a:cubicBezTo>
                  <a:cubicBezTo>
                    <a:pt x="4855" y="10386"/>
                    <a:pt x="6671" y="8980"/>
                    <a:pt x="7064" y="7884"/>
                  </a:cubicBezTo>
                  <a:cubicBezTo>
                    <a:pt x="7458" y="6788"/>
                    <a:pt x="7742" y="5005"/>
                    <a:pt x="7433" y="2863"/>
                  </a:cubicBezTo>
                  <a:cubicBezTo>
                    <a:pt x="7131" y="712"/>
                    <a:pt x="4721" y="0"/>
                    <a:pt x="3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4957925" y="948450"/>
              <a:ext cx="249450" cy="169725"/>
            </a:xfrm>
            <a:custGeom>
              <a:avLst/>
              <a:gdLst/>
              <a:ahLst/>
              <a:cxnLst/>
              <a:rect l="l" t="t" r="r" b="b"/>
              <a:pathLst>
                <a:path w="9978" h="6789" extrusionOk="0">
                  <a:moveTo>
                    <a:pt x="5265" y="1"/>
                  </a:moveTo>
                  <a:cubicBezTo>
                    <a:pt x="3792" y="1"/>
                    <a:pt x="3265" y="637"/>
                    <a:pt x="3265" y="637"/>
                  </a:cubicBezTo>
                  <a:cubicBezTo>
                    <a:pt x="3265" y="637"/>
                    <a:pt x="3231" y="631"/>
                    <a:pt x="3169" y="631"/>
                  </a:cubicBezTo>
                  <a:cubicBezTo>
                    <a:pt x="2866" y="631"/>
                    <a:pt x="1901" y="775"/>
                    <a:pt x="1039" y="2478"/>
                  </a:cubicBezTo>
                  <a:cubicBezTo>
                    <a:pt x="1" y="4520"/>
                    <a:pt x="980" y="6077"/>
                    <a:pt x="1901" y="6621"/>
                  </a:cubicBezTo>
                  <a:cubicBezTo>
                    <a:pt x="2344" y="4913"/>
                    <a:pt x="2930" y="3918"/>
                    <a:pt x="3776" y="2896"/>
                  </a:cubicBezTo>
                  <a:cubicBezTo>
                    <a:pt x="3776" y="2896"/>
                    <a:pt x="6981" y="4035"/>
                    <a:pt x="9174" y="6788"/>
                  </a:cubicBezTo>
                  <a:cubicBezTo>
                    <a:pt x="9174" y="6788"/>
                    <a:pt x="9977" y="6227"/>
                    <a:pt x="9801" y="4043"/>
                  </a:cubicBezTo>
                  <a:cubicBezTo>
                    <a:pt x="9626" y="1859"/>
                    <a:pt x="7517" y="1"/>
                    <a:pt x="5265"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80DEA324-A793-4B4D-9719-62B0365F91A4}"/>
              </a:ext>
            </a:extLst>
          </p:cNvPr>
          <p:cNvSpPr txBox="1"/>
          <p:nvPr/>
        </p:nvSpPr>
        <p:spPr>
          <a:xfrm>
            <a:off x="1784730" y="2593757"/>
            <a:ext cx="1138453" cy="307777"/>
          </a:xfrm>
          <a:prstGeom prst="rect">
            <a:avLst/>
          </a:prstGeom>
          <a:noFill/>
        </p:spPr>
        <p:txBody>
          <a:bodyPr wrap="none" rtlCol="0">
            <a:spAutoFit/>
          </a:bodyPr>
          <a:lstStyle/>
          <a:p>
            <a:r>
              <a:rPr lang="en-SG" b="1">
                <a:solidFill>
                  <a:schemeClr val="bg1"/>
                </a:solidFill>
              </a:rPr>
              <a:t>Vote Count</a:t>
            </a:r>
          </a:p>
        </p:txBody>
      </p:sp>
      <p:sp>
        <p:nvSpPr>
          <p:cNvPr id="41" name="TextBox 40">
            <a:extLst>
              <a:ext uri="{FF2B5EF4-FFF2-40B4-BE49-F238E27FC236}">
                <a16:creationId xmlns:a16="http://schemas.microsoft.com/office/drawing/2014/main" id="{3D77CA58-AE53-4D9D-B5FE-55A64E380B64}"/>
              </a:ext>
            </a:extLst>
          </p:cNvPr>
          <p:cNvSpPr txBox="1"/>
          <p:nvPr/>
        </p:nvSpPr>
        <p:spPr>
          <a:xfrm>
            <a:off x="5628679" y="2644921"/>
            <a:ext cx="1099981" cy="307777"/>
          </a:xfrm>
          <a:prstGeom prst="rect">
            <a:avLst/>
          </a:prstGeom>
          <a:noFill/>
        </p:spPr>
        <p:txBody>
          <a:bodyPr wrap="none" rtlCol="0">
            <a:spAutoFit/>
          </a:bodyPr>
          <a:lstStyle/>
          <a:p>
            <a:r>
              <a:rPr lang="en-SG" b="1" err="1">
                <a:solidFill>
                  <a:schemeClr val="bg1"/>
                </a:solidFill>
              </a:rPr>
              <a:t>imdbVotes</a:t>
            </a:r>
            <a:endParaRPr lang="en-SG" b="1">
              <a:solidFill>
                <a:schemeClr val="bg1"/>
              </a:solidFill>
            </a:endParaRPr>
          </a:p>
        </p:txBody>
      </p:sp>
      <p:sp>
        <p:nvSpPr>
          <p:cNvPr id="42" name="TextBox 41">
            <a:extLst>
              <a:ext uri="{FF2B5EF4-FFF2-40B4-BE49-F238E27FC236}">
                <a16:creationId xmlns:a16="http://schemas.microsoft.com/office/drawing/2014/main" id="{AB237366-6B8F-453D-9CB1-85E9FCA40AEB}"/>
              </a:ext>
            </a:extLst>
          </p:cNvPr>
          <p:cNvSpPr txBox="1"/>
          <p:nvPr/>
        </p:nvSpPr>
        <p:spPr>
          <a:xfrm>
            <a:off x="1769501" y="4284446"/>
            <a:ext cx="1168910" cy="307777"/>
          </a:xfrm>
          <a:prstGeom prst="rect">
            <a:avLst/>
          </a:prstGeom>
          <a:noFill/>
        </p:spPr>
        <p:txBody>
          <a:bodyPr wrap="none" rtlCol="0">
            <a:spAutoFit/>
          </a:bodyPr>
          <a:lstStyle/>
          <a:p>
            <a:r>
              <a:rPr lang="en-SG" b="1" err="1">
                <a:solidFill>
                  <a:schemeClr val="bg1"/>
                </a:solidFill>
              </a:rPr>
              <a:t>imdbRating</a:t>
            </a:r>
            <a:endParaRPr lang="en-SG" b="1">
              <a:solidFill>
                <a:schemeClr val="bg1"/>
              </a:solidFill>
            </a:endParaRPr>
          </a:p>
        </p:txBody>
      </p:sp>
      <p:sp>
        <p:nvSpPr>
          <p:cNvPr id="43" name="TextBox 42">
            <a:extLst>
              <a:ext uri="{FF2B5EF4-FFF2-40B4-BE49-F238E27FC236}">
                <a16:creationId xmlns:a16="http://schemas.microsoft.com/office/drawing/2014/main" id="{FAC80BE7-4671-47E0-A8D3-4C37ECFB6161}"/>
              </a:ext>
            </a:extLst>
          </p:cNvPr>
          <p:cNvSpPr txBox="1"/>
          <p:nvPr/>
        </p:nvSpPr>
        <p:spPr>
          <a:xfrm>
            <a:off x="5638060" y="4286923"/>
            <a:ext cx="1079142" cy="307777"/>
          </a:xfrm>
          <a:prstGeom prst="rect">
            <a:avLst/>
          </a:prstGeom>
          <a:noFill/>
        </p:spPr>
        <p:txBody>
          <a:bodyPr wrap="none" rtlCol="0">
            <a:spAutoFit/>
          </a:bodyPr>
          <a:lstStyle/>
          <a:p>
            <a:r>
              <a:rPr lang="en-SG" b="1">
                <a:solidFill>
                  <a:schemeClr val="bg1"/>
                </a:solidFill>
              </a:rPr>
              <a:t>Box Office</a:t>
            </a:r>
          </a:p>
        </p:txBody>
      </p:sp>
      <p:pic>
        <p:nvPicPr>
          <p:cNvPr id="3" name="Picture 2">
            <a:extLst>
              <a:ext uri="{FF2B5EF4-FFF2-40B4-BE49-F238E27FC236}">
                <a16:creationId xmlns:a16="http://schemas.microsoft.com/office/drawing/2014/main" id="{D12BEAEA-69E1-42CF-A006-B8171AD49DB2}"/>
              </a:ext>
            </a:extLst>
          </p:cNvPr>
          <p:cNvPicPr>
            <a:picLocks noChangeAspect="1"/>
          </p:cNvPicPr>
          <p:nvPr/>
        </p:nvPicPr>
        <p:blipFill>
          <a:blip r:embed="rId3"/>
          <a:stretch>
            <a:fillRect/>
          </a:stretch>
        </p:blipFill>
        <p:spPr>
          <a:xfrm>
            <a:off x="245933" y="1274404"/>
            <a:ext cx="3830488" cy="1324216"/>
          </a:xfrm>
          <a:prstGeom prst="rect">
            <a:avLst/>
          </a:prstGeom>
        </p:spPr>
      </p:pic>
      <p:pic>
        <p:nvPicPr>
          <p:cNvPr id="7" name="Picture 6">
            <a:extLst>
              <a:ext uri="{FF2B5EF4-FFF2-40B4-BE49-F238E27FC236}">
                <a16:creationId xmlns:a16="http://schemas.microsoft.com/office/drawing/2014/main" id="{2DD21C42-D3C8-4DF0-9B9F-E7A28BE6BB1D}"/>
              </a:ext>
            </a:extLst>
          </p:cNvPr>
          <p:cNvPicPr>
            <a:picLocks noChangeAspect="1"/>
          </p:cNvPicPr>
          <p:nvPr/>
        </p:nvPicPr>
        <p:blipFill>
          <a:blip r:embed="rId4"/>
          <a:stretch>
            <a:fillRect/>
          </a:stretch>
        </p:blipFill>
        <p:spPr>
          <a:xfrm>
            <a:off x="232272" y="2930175"/>
            <a:ext cx="3874678" cy="1329469"/>
          </a:xfrm>
          <a:prstGeom prst="rect">
            <a:avLst/>
          </a:prstGeom>
        </p:spPr>
      </p:pic>
      <p:pic>
        <p:nvPicPr>
          <p:cNvPr id="12" name="Picture 11">
            <a:extLst>
              <a:ext uri="{FF2B5EF4-FFF2-40B4-BE49-F238E27FC236}">
                <a16:creationId xmlns:a16="http://schemas.microsoft.com/office/drawing/2014/main" id="{DB08BEBF-3692-4EE0-8FAB-4D5B8B2F9CDE}"/>
              </a:ext>
            </a:extLst>
          </p:cNvPr>
          <p:cNvPicPr>
            <a:picLocks noChangeAspect="1"/>
          </p:cNvPicPr>
          <p:nvPr/>
        </p:nvPicPr>
        <p:blipFill>
          <a:blip r:embed="rId5"/>
          <a:stretch>
            <a:fillRect/>
          </a:stretch>
        </p:blipFill>
        <p:spPr>
          <a:xfrm>
            <a:off x="4277113" y="1290594"/>
            <a:ext cx="3805943" cy="1314394"/>
          </a:xfrm>
          <a:prstGeom prst="rect">
            <a:avLst/>
          </a:prstGeom>
        </p:spPr>
      </p:pic>
      <p:pic>
        <p:nvPicPr>
          <p:cNvPr id="14" name="Picture 13">
            <a:extLst>
              <a:ext uri="{FF2B5EF4-FFF2-40B4-BE49-F238E27FC236}">
                <a16:creationId xmlns:a16="http://schemas.microsoft.com/office/drawing/2014/main" id="{66CD89A3-BD49-4297-9E7F-921EE8548B56}"/>
              </a:ext>
            </a:extLst>
          </p:cNvPr>
          <p:cNvPicPr>
            <a:picLocks noChangeAspect="1"/>
          </p:cNvPicPr>
          <p:nvPr/>
        </p:nvPicPr>
        <p:blipFill>
          <a:blip r:embed="rId6"/>
          <a:stretch>
            <a:fillRect/>
          </a:stretch>
        </p:blipFill>
        <p:spPr>
          <a:xfrm>
            <a:off x="4267335" y="2940044"/>
            <a:ext cx="3805944" cy="1319600"/>
          </a:xfrm>
          <a:prstGeom prst="rect">
            <a:avLst/>
          </a:prstGeom>
        </p:spPr>
      </p:pic>
    </p:spTree>
    <p:extLst>
      <p:ext uri="{BB962C8B-B14F-4D97-AF65-F5344CB8AC3E}">
        <p14:creationId xmlns:p14="http://schemas.microsoft.com/office/powerpoint/2010/main" val="233128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32" name="Subtitle 2">
            <a:extLst>
              <a:ext uri="{FF2B5EF4-FFF2-40B4-BE49-F238E27FC236}">
                <a16:creationId xmlns:a16="http://schemas.microsoft.com/office/drawing/2014/main" id="{399FC971-B283-416B-BE8F-D9CB9F52F0C2}"/>
              </a:ext>
            </a:extLst>
          </p:cNvPr>
          <p:cNvSpPr>
            <a:spLocks noGrp="1"/>
          </p:cNvSpPr>
          <p:nvPr>
            <p:ph type="subTitle" idx="1"/>
          </p:nvPr>
        </p:nvSpPr>
        <p:spPr>
          <a:xfrm>
            <a:off x="1384210" y="3875775"/>
            <a:ext cx="2365710" cy="503435"/>
          </a:xfrm>
        </p:spPr>
        <p:txBody>
          <a:bodyPr/>
          <a:lstStyle/>
          <a:p>
            <a:pPr>
              <a:buClr>
                <a:srgbClr val="FFC94A"/>
              </a:buClr>
              <a:buAutoNum type="arabicPeriod"/>
            </a:pPr>
            <a:r>
              <a:rPr lang="en-SG"/>
              <a:t>Won an Award</a:t>
            </a:r>
          </a:p>
        </p:txBody>
      </p:sp>
      <p:sp>
        <p:nvSpPr>
          <p:cNvPr id="33" name="Google Shape;648;p48">
            <a:extLst>
              <a:ext uri="{FF2B5EF4-FFF2-40B4-BE49-F238E27FC236}">
                <a16:creationId xmlns:a16="http://schemas.microsoft.com/office/drawing/2014/main" id="{20EF7770-E2D1-4FA6-9B2C-7DF4883A4EB0}"/>
              </a:ext>
            </a:extLst>
          </p:cNvPr>
          <p:cNvSpPr txBox="1">
            <a:spLocks/>
          </p:cNvSpPr>
          <p:nvPr/>
        </p:nvSpPr>
        <p:spPr>
          <a:xfrm>
            <a:off x="1064100" y="792420"/>
            <a:ext cx="6914040" cy="1032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5200"/>
              <a:buFont typeface="Work Sans"/>
              <a:buNone/>
              <a:defRPr sz="5200" b="0" i="0" u="none" strike="noStrike" cap="none">
                <a:solidFill>
                  <a:srgbClr val="FFFFFF"/>
                </a:solidFill>
                <a:latin typeface="Work Sans"/>
                <a:ea typeface="Work Sans"/>
                <a:cs typeface="Work Sans"/>
                <a:sym typeface="Work Sans"/>
              </a:defRPr>
            </a:lvl1pPr>
            <a:lvl2pPr marR="0" lvl="1" algn="ctr" rtl="0">
              <a:lnSpc>
                <a:spcPct val="100000"/>
              </a:lnSpc>
              <a:spcBef>
                <a:spcPts val="0"/>
              </a:spcBef>
              <a:spcAft>
                <a:spcPts val="0"/>
              </a:spcAft>
              <a:buClr>
                <a:srgbClr val="FFFFFF"/>
              </a:buClr>
              <a:buSzPts val="5200"/>
              <a:buFont typeface="Work Sans"/>
              <a:buNone/>
              <a:defRPr sz="5200" b="0" i="0" u="none" strike="noStrike" cap="none">
                <a:solidFill>
                  <a:srgbClr val="FFFFFF"/>
                </a:solidFill>
                <a:latin typeface="Work Sans"/>
                <a:ea typeface="Work Sans"/>
                <a:cs typeface="Work Sans"/>
                <a:sym typeface="Work Sans"/>
              </a:defRPr>
            </a:lvl2pPr>
            <a:lvl3pPr marR="0" lvl="2" algn="ctr" rtl="0">
              <a:lnSpc>
                <a:spcPct val="100000"/>
              </a:lnSpc>
              <a:spcBef>
                <a:spcPts val="0"/>
              </a:spcBef>
              <a:spcAft>
                <a:spcPts val="0"/>
              </a:spcAft>
              <a:buClr>
                <a:srgbClr val="FFFFFF"/>
              </a:buClr>
              <a:buSzPts val="5200"/>
              <a:buFont typeface="Work Sans"/>
              <a:buNone/>
              <a:defRPr sz="5200" b="0" i="0" u="none" strike="noStrike" cap="none">
                <a:solidFill>
                  <a:srgbClr val="FFFFFF"/>
                </a:solidFill>
                <a:latin typeface="Work Sans"/>
                <a:ea typeface="Work Sans"/>
                <a:cs typeface="Work Sans"/>
                <a:sym typeface="Work Sans"/>
              </a:defRPr>
            </a:lvl3pPr>
            <a:lvl4pPr marR="0" lvl="3" algn="ctr" rtl="0">
              <a:lnSpc>
                <a:spcPct val="100000"/>
              </a:lnSpc>
              <a:spcBef>
                <a:spcPts val="0"/>
              </a:spcBef>
              <a:spcAft>
                <a:spcPts val="0"/>
              </a:spcAft>
              <a:buClr>
                <a:srgbClr val="FFFFFF"/>
              </a:buClr>
              <a:buSzPts val="5200"/>
              <a:buFont typeface="Work Sans"/>
              <a:buNone/>
              <a:defRPr sz="5200" b="0" i="0" u="none" strike="noStrike" cap="none">
                <a:solidFill>
                  <a:srgbClr val="FFFFFF"/>
                </a:solidFill>
                <a:latin typeface="Work Sans"/>
                <a:ea typeface="Work Sans"/>
                <a:cs typeface="Work Sans"/>
                <a:sym typeface="Work Sans"/>
              </a:defRPr>
            </a:lvl4pPr>
            <a:lvl5pPr marR="0" lvl="4" algn="ctr" rtl="0">
              <a:lnSpc>
                <a:spcPct val="100000"/>
              </a:lnSpc>
              <a:spcBef>
                <a:spcPts val="0"/>
              </a:spcBef>
              <a:spcAft>
                <a:spcPts val="0"/>
              </a:spcAft>
              <a:buClr>
                <a:srgbClr val="FFFFFF"/>
              </a:buClr>
              <a:buSzPts val="5200"/>
              <a:buFont typeface="Work Sans"/>
              <a:buNone/>
              <a:defRPr sz="5200" b="0" i="0" u="none" strike="noStrike" cap="none">
                <a:solidFill>
                  <a:srgbClr val="FFFFFF"/>
                </a:solidFill>
                <a:latin typeface="Work Sans"/>
                <a:ea typeface="Work Sans"/>
                <a:cs typeface="Work Sans"/>
                <a:sym typeface="Work Sans"/>
              </a:defRPr>
            </a:lvl5pPr>
            <a:lvl6pPr marR="0" lvl="5" algn="ctr" rtl="0">
              <a:lnSpc>
                <a:spcPct val="100000"/>
              </a:lnSpc>
              <a:spcBef>
                <a:spcPts val="0"/>
              </a:spcBef>
              <a:spcAft>
                <a:spcPts val="0"/>
              </a:spcAft>
              <a:buClr>
                <a:srgbClr val="FFFFFF"/>
              </a:buClr>
              <a:buSzPts val="5200"/>
              <a:buFont typeface="Work Sans"/>
              <a:buNone/>
              <a:defRPr sz="5200" b="0" i="0" u="none" strike="noStrike" cap="none">
                <a:solidFill>
                  <a:srgbClr val="FFFFFF"/>
                </a:solidFill>
                <a:latin typeface="Work Sans"/>
                <a:ea typeface="Work Sans"/>
                <a:cs typeface="Work Sans"/>
                <a:sym typeface="Work Sans"/>
              </a:defRPr>
            </a:lvl6pPr>
            <a:lvl7pPr marR="0" lvl="6" algn="ctr" rtl="0">
              <a:lnSpc>
                <a:spcPct val="100000"/>
              </a:lnSpc>
              <a:spcBef>
                <a:spcPts val="0"/>
              </a:spcBef>
              <a:spcAft>
                <a:spcPts val="0"/>
              </a:spcAft>
              <a:buClr>
                <a:srgbClr val="FFFFFF"/>
              </a:buClr>
              <a:buSzPts val="5200"/>
              <a:buFont typeface="Work Sans"/>
              <a:buNone/>
              <a:defRPr sz="5200" b="0" i="0" u="none" strike="noStrike" cap="none">
                <a:solidFill>
                  <a:srgbClr val="FFFFFF"/>
                </a:solidFill>
                <a:latin typeface="Work Sans"/>
                <a:ea typeface="Work Sans"/>
                <a:cs typeface="Work Sans"/>
                <a:sym typeface="Work Sans"/>
              </a:defRPr>
            </a:lvl7pPr>
            <a:lvl8pPr marR="0" lvl="7" algn="ctr" rtl="0">
              <a:lnSpc>
                <a:spcPct val="100000"/>
              </a:lnSpc>
              <a:spcBef>
                <a:spcPts val="0"/>
              </a:spcBef>
              <a:spcAft>
                <a:spcPts val="0"/>
              </a:spcAft>
              <a:buClr>
                <a:srgbClr val="FFFFFF"/>
              </a:buClr>
              <a:buSzPts val="5200"/>
              <a:buFont typeface="Work Sans"/>
              <a:buNone/>
              <a:defRPr sz="5200" b="0" i="0" u="none" strike="noStrike" cap="none">
                <a:solidFill>
                  <a:srgbClr val="FFFFFF"/>
                </a:solidFill>
                <a:latin typeface="Work Sans"/>
                <a:ea typeface="Work Sans"/>
                <a:cs typeface="Work Sans"/>
                <a:sym typeface="Work Sans"/>
              </a:defRPr>
            </a:lvl8pPr>
            <a:lvl9pPr marR="0" lvl="8" algn="ctr" rtl="0">
              <a:lnSpc>
                <a:spcPct val="100000"/>
              </a:lnSpc>
              <a:spcBef>
                <a:spcPts val="0"/>
              </a:spcBef>
              <a:spcAft>
                <a:spcPts val="0"/>
              </a:spcAft>
              <a:buClr>
                <a:srgbClr val="FFFFFF"/>
              </a:buClr>
              <a:buSzPts val="5200"/>
              <a:buFont typeface="Work Sans"/>
              <a:buNone/>
              <a:defRPr sz="5200" b="0" i="0" u="none" strike="noStrike" cap="none">
                <a:solidFill>
                  <a:srgbClr val="FFFFFF"/>
                </a:solidFill>
                <a:latin typeface="Work Sans"/>
                <a:ea typeface="Work Sans"/>
                <a:cs typeface="Work Sans"/>
                <a:sym typeface="Work Sans"/>
              </a:defRPr>
            </a:lvl9pPr>
          </a:lstStyle>
          <a:p>
            <a:pPr algn="l"/>
            <a:r>
              <a:rPr lang="en-SG" sz="3200"/>
              <a:t>Definitions of a Successful Movie</a:t>
            </a:r>
          </a:p>
        </p:txBody>
      </p:sp>
      <p:grpSp>
        <p:nvGrpSpPr>
          <p:cNvPr id="34" name="Google Shape;1854;p67">
            <a:extLst>
              <a:ext uri="{FF2B5EF4-FFF2-40B4-BE49-F238E27FC236}">
                <a16:creationId xmlns:a16="http://schemas.microsoft.com/office/drawing/2014/main" id="{4DE6193A-9C59-4AC3-83FA-80A0E0D65F74}"/>
              </a:ext>
            </a:extLst>
          </p:cNvPr>
          <p:cNvGrpSpPr/>
          <p:nvPr/>
        </p:nvGrpSpPr>
        <p:grpSpPr>
          <a:xfrm>
            <a:off x="1864909" y="1926671"/>
            <a:ext cx="1642042" cy="1657719"/>
            <a:chOff x="1243277" y="1394778"/>
            <a:chExt cx="1706904" cy="1706932"/>
          </a:xfrm>
        </p:grpSpPr>
        <p:sp>
          <p:nvSpPr>
            <p:cNvPr id="35" name="Google Shape;1855;p67">
              <a:extLst>
                <a:ext uri="{FF2B5EF4-FFF2-40B4-BE49-F238E27FC236}">
                  <a16:creationId xmlns:a16="http://schemas.microsoft.com/office/drawing/2014/main" id="{11C58B0A-294F-4C31-9572-EBFF76C82C4F}"/>
                </a:ext>
              </a:extLst>
            </p:cNvPr>
            <p:cNvSpPr/>
            <p:nvPr/>
          </p:nvSpPr>
          <p:spPr>
            <a:xfrm>
              <a:off x="1243277" y="1394778"/>
              <a:ext cx="1706904" cy="1706932"/>
            </a:xfrm>
            <a:custGeom>
              <a:avLst/>
              <a:gdLst/>
              <a:ahLst/>
              <a:cxnLst/>
              <a:rect l="l" t="t" r="r" b="b"/>
              <a:pathLst>
                <a:path w="60134" h="60135" extrusionOk="0">
                  <a:moveTo>
                    <a:pt x="30053" y="1"/>
                  </a:moveTo>
                  <a:cubicBezTo>
                    <a:pt x="13454" y="1"/>
                    <a:pt x="0" y="13454"/>
                    <a:pt x="0" y="30054"/>
                  </a:cubicBezTo>
                  <a:cubicBezTo>
                    <a:pt x="0" y="46681"/>
                    <a:pt x="13454" y="60134"/>
                    <a:pt x="30080" y="60134"/>
                  </a:cubicBezTo>
                  <a:cubicBezTo>
                    <a:pt x="46680" y="60134"/>
                    <a:pt x="60134" y="46681"/>
                    <a:pt x="60134" y="30054"/>
                  </a:cubicBezTo>
                  <a:cubicBezTo>
                    <a:pt x="60134" y="13454"/>
                    <a:pt x="46680" y="1"/>
                    <a:pt x="30053"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56;p67">
              <a:extLst>
                <a:ext uri="{FF2B5EF4-FFF2-40B4-BE49-F238E27FC236}">
                  <a16:creationId xmlns:a16="http://schemas.microsoft.com/office/drawing/2014/main" id="{F762A732-022B-4215-A90A-3152E92FF7E0}"/>
                </a:ext>
              </a:extLst>
            </p:cNvPr>
            <p:cNvSpPr/>
            <p:nvPr/>
          </p:nvSpPr>
          <p:spPr>
            <a:xfrm>
              <a:off x="2008565" y="1828132"/>
              <a:ext cx="335709" cy="475193"/>
            </a:xfrm>
            <a:custGeom>
              <a:avLst/>
              <a:gdLst/>
              <a:ahLst/>
              <a:cxnLst/>
              <a:rect l="l" t="t" r="r" b="b"/>
              <a:pathLst>
                <a:path w="11827" h="16741" extrusionOk="0">
                  <a:moveTo>
                    <a:pt x="5551" y="1"/>
                  </a:moveTo>
                  <a:cubicBezTo>
                    <a:pt x="3178" y="1"/>
                    <a:pt x="2137" y="638"/>
                    <a:pt x="1438" y="1361"/>
                  </a:cubicBezTo>
                  <a:cubicBezTo>
                    <a:pt x="651" y="2175"/>
                    <a:pt x="543" y="2934"/>
                    <a:pt x="543" y="2934"/>
                  </a:cubicBezTo>
                  <a:cubicBezTo>
                    <a:pt x="543" y="2934"/>
                    <a:pt x="0" y="4887"/>
                    <a:pt x="0" y="6704"/>
                  </a:cubicBezTo>
                  <a:cubicBezTo>
                    <a:pt x="0" y="8440"/>
                    <a:pt x="434" y="11804"/>
                    <a:pt x="1004" y="12970"/>
                  </a:cubicBezTo>
                  <a:cubicBezTo>
                    <a:pt x="1573" y="14109"/>
                    <a:pt x="1845" y="14380"/>
                    <a:pt x="1845" y="14380"/>
                  </a:cubicBezTo>
                  <a:lnTo>
                    <a:pt x="3065" y="14679"/>
                  </a:lnTo>
                  <a:lnTo>
                    <a:pt x="4232" y="16686"/>
                  </a:lnTo>
                  <a:cubicBezTo>
                    <a:pt x="4232" y="16686"/>
                    <a:pt x="4410" y="16740"/>
                    <a:pt x="4779" y="16740"/>
                  </a:cubicBezTo>
                  <a:cubicBezTo>
                    <a:pt x="5385" y="16740"/>
                    <a:pt x="6506" y="16593"/>
                    <a:pt x="8192" y="15818"/>
                  </a:cubicBezTo>
                  <a:cubicBezTo>
                    <a:pt x="10904" y="14570"/>
                    <a:pt x="11311" y="12753"/>
                    <a:pt x="11311" y="12753"/>
                  </a:cubicBezTo>
                  <a:lnTo>
                    <a:pt x="10931" y="11451"/>
                  </a:lnTo>
                  <a:cubicBezTo>
                    <a:pt x="10931" y="11451"/>
                    <a:pt x="11826" y="7138"/>
                    <a:pt x="11826" y="4561"/>
                  </a:cubicBezTo>
                  <a:cubicBezTo>
                    <a:pt x="11826" y="1985"/>
                    <a:pt x="9548" y="249"/>
                    <a:pt x="6510" y="32"/>
                  </a:cubicBezTo>
                  <a:cubicBezTo>
                    <a:pt x="6168" y="11"/>
                    <a:pt x="5849" y="1"/>
                    <a:pt x="5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57;p67">
              <a:extLst>
                <a:ext uri="{FF2B5EF4-FFF2-40B4-BE49-F238E27FC236}">
                  <a16:creationId xmlns:a16="http://schemas.microsoft.com/office/drawing/2014/main" id="{39B19FDB-EEE1-4741-BFB2-60785472492B}"/>
                </a:ext>
              </a:extLst>
            </p:cNvPr>
            <p:cNvSpPr/>
            <p:nvPr/>
          </p:nvSpPr>
          <p:spPr>
            <a:xfrm>
              <a:off x="2003938" y="1802898"/>
              <a:ext cx="349561" cy="310248"/>
            </a:xfrm>
            <a:custGeom>
              <a:avLst/>
              <a:gdLst/>
              <a:ahLst/>
              <a:cxnLst/>
              <a:rect l="l" t="t" r="r" b="b"/>
              <a:pathLst>
                <a:path w="12315" h="10930" extrusionOk="0">
                  <a:moveTo>
                    <a:pt x="4993" y="0"/>
                  </a:moveTo>
                  <a:cubicBezTo>
                    <a:pt x="2575" y="0"/>
                    <a:pt x="1042" y="1106"/>
                    <a:pt x="543" y="2304"/>
                  </a:cubicBezTo>
                  <a:cubicBezTo>
                    <a:pt x="0" y="3579"/>
                    <a:pt x="679" y="3796"/>
                    <a:pt x="679" y="3796"/>
                  </a:cubicBezTo>
                  <a:cubicBezTo>
                    <a:pt x="679" y="3796"/>
                    <a:pt x="1547" y="3036"/>
                    <a:pt x="3174" y="2385"/>
                  </a:cubicBezTo>
                  <a:cubicBezTo>
                    <a:pt x="3970" y="2080"/>
                    <a:pt x="5124" y="2002"/>
                    <a:pt x="6095" y="2002"/>
                  </a:cubicBezTo>
                  <a:cubicBezTo>
                    <a:pt x="7107" y="2002"/>
                    <a:pt x="7921" y="2087"/>
                    <a:pt x="7921" y="2087"/>
                  </a:cubicBezTo>
                  <a:cubicBezTo>
                    <a:pt x="7921" y="2087"/>
                    <a:pt x="8409" y="2467"/>
                    <a:pt x="8382" y="3172"/>
                  </a:cubicBezTo>
                  <a:cubicBezTo>
                    <a:pt x="8355" y="3877"/>
                    <a:pt x="8138" y="5206"/>
                    <a:pt x="8138" y="5206"/>
                  </a:cubicBezTo>
                  <a:lnTo>
                    <a:pt x="9033" y="7078"/>
                  </a:lnTo>
                  <a:lnTo>
                    <a:pt x="9060" y="8705"/>
                  </a:lnTo>
                  <a:lnTo>
                    <a:pt x="11338" y="10929"/>
                  </a:lnTo>
                  <a:cubicBezTo>
                    <a:pt x="11338" y="10929"/>
                    <a:pt x="12315" y="7051"/>
                    <a:pt x="12288" y="5423"/>
                  </a:cubicBezTo>
                  <a:cubicBezTo>
                    <a:pt x="12260" y="3823"/>
                    <a:pt x="11311" y="1680"/>
                    <a:pt x="10226" y="1219"/>
                  </a:cubicBezTo>
                  <a:cubicBezTo>
                    <a:pt x="9141" y="731"/>
                    <a:pt x="8382" y="216"/>
                    <a:pt x="5642" y="26"/>
                  </a:cubicBezTo>
                  <a:cubicBezTo>
                    <a:pt x="5419" y="8"/>
                    <a:pt x="5203" y="0"/>
                    <a:pt x="4993"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58;p67">
              <a:extLst>
                <a:ext uri="{FF2B5EF4-FFF2-40B4-BE49-F238E27FC236}">
                  <a16:creationId xmlns:a16="http://schemas.microsoft.com/office/drawing/2014/main" id="{33F033D1-94D5-4928-AE8F-E8EA0BFA5A59}"/>
                </a:ext>
              </a:extLst>
            </p:cNvPr>
            <p:cNvSpPr/>
            <p:nvPr/>
          </p:nvSpPr>
          <p:spPr>
            <a:xfrm>
              <a:off x="1986992" y="2178517"/>
              <a:ext cx="374199" cy="377322"/>
            </a:xfrm>
            <a:custGeom>
              <a:avLst/>
              <a:gdLst/>
              <a:ahLst/>
              <a:cxnLst/>
              <a:rect l="l" t="t" r="r" b="b"/>
              <a:pathLst>
                <a:path w="13183" h="13293" extrusionOk="0">
                  <a:moveTo>
                    <a:pt x="12018" y="1"/>
                  </a:moveTo>
                  <a:cubicBezTo>
                    <a:pt x="11957" y="1"/>
                    <a:pt x="11892" y="19"/>
                    <a:pt x="11827" y="56"/>
                  </a:cubicBezTo>
                  <a:lnTo>
                    <a:pt x="6483" y="3799"/>
                  </a:lnTo>
                  <a:lnTo>
                    <a:pt x="3744" y="4450"/>
                  </a:lnTo>
                  <a:lnTo>
                    <a:pt x="706" y="9468"/>
                  </a:lnTo>
                  <a:lnTo>
                    <a:pt x="1" y="13293"/>
                  </a:lnTo>
                  <a:lnTo>
                    <a:pt x="13183" y="2226"/>
                  </a:lnTo>
                  <a:lnTo>
                    <a:pt x="12288" y="192"/>
                  </a:lnTo>
                  <a:cubicBezTo>
                    <a:pt x="12234" y="67"/>
                    <a:pt x="12134" y="1"/>
                    <a:pt x="12018" y="1"/>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59;p67">
              <a:extLst>
                <a:ext uri="{FF2B5EF4-FFF2-40B4-BE49-F238E27FC236}">
                  <a16:creationId xmlns:a16="http://schemas.microsoft.com/office/drawing/2014/main" id="{B1890A8A-BC93-49FD-AB7E-C870288D83C1}"/>
                </a:ext>
              </a:extLst>
            </p:cNvPr>
            <p:cNvSpPr/>
            <p:nvPr/>
          </p:nvSpPr>
          <p:spPr>
            <a:xfrm>
              <a:off x="1545833" y="2346386"/>
              <a:ext cx="441954" cy="470339"/>
            </a:xfrm>
            <a:custGeom>
              <a:avLst/>
              <a:gdLst/>
              <a:ahLst/>
              <a:cxnLst/>
              <a:rect l="l" t="t" r="r" b="b"/>
              <a:pathLst>
                <a:path w="15570" h="16570" extrusionOk="0">
                  <a:moveTo>
                    <a:pt x="14892" y="1"/>
                  </a:moveTo>
                  <a:lnTo>
                    <a:pt x="13373" y="571"/>
                  </a:lnTo>
                  <a:cubicBezTo>
                    <a:pt x="12668" y="842"/>
                    <a:pt x="12044" y="1357"/>
                    <a:pt x="11664" y="2035"/>
                  </a:cubicBezTo>
                  <a:lnTo>
                    <a:pt x="7378" y="9955"/>
                  </a:lnTo>
                  <a:cubicBezTo>
                    <a:pt x="7378" y="9955"/>
                    <a:pt x="4883" y="4341"/>
                    <a:pt x="2795" y="4341"/>
                  </a:cubicBezTo>
                  <a:cubicBezTo>
                    <a:pt x="679" y="4341"/>
                    <a:pt x="1" y="6972"/>
                    <a:pt x="326" y="9494"/>
                  </a:cubicBezTo>
                  <a:cubicBezTo>
                    <a:pt x="489" y="10769"/>
                    <a:pt x="1411" y="12858"/>
                    <a:pt x="2252" y="14566"/>
                  </a:cubicBezTo>
                  <a:cubicBezTo>
                    <a:pt x="2878" y="15838"/>
                    <a:pt x="4135" y="16569"/>
                    <a:pt x="5463" y="16569"/>
                  </a:cubicBezTo>
                  <a:cubicBezTo>
                    <a:pt x="5920" y="16569"/>
                    <a:pt x="6385" y="16483"/>
                    <a:pt x="6836" y="16302"/>
                  </a:cubicBezTo>
                  <a:lnTo>
                    <a:pt x="10498" y="14783"/>
                  </a:lnTo>
                  <a:lnTo>
                    <a:pt x="15570" y="543"/>
                  </a:lnTo>
                  <a:lnTo>
                    <a:pt x="14892" y="1"/>
                  </a:ln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60;p67">
              <a:extLst>
                <a:ext uri="{FF2B5EF4-FFF2-40B4-BE49-F238E27FC236}">
                  <a16:creationId xmlns:a16="http://schemas.microsoft.com/office/drawing/2014/main" id="{2EB8B290-7149-4F39-AE1E-2ED869025B76}"/>
                </a:ext>
              </a:extLst>
            </p:cNvPr>
            <p:cNvSpPr/>
            <p:nvPr/>
          </p:nvSpPr>
          <p:spPr>
            <a:xfrm>
              <a:off x="1725226" y="2397989"/>
              <a:ext cx="247943" cy="414222"/>
            </a:xfrm>
            <a:custGeom>
              <a:avLst/>
              <a:gdLst/>
              <a:ahLst/>
              <a:cxnLst/>
              <a:rect l="l" t="t" r="r" b="b"/>
              <a:pathLst>
                <a:path w="8735" h="14593" extrusionOk="0">
                  <a:moveTo>
                    <a:pt x="8735" y="0"/>
                  </a:moveTo>
                  <a:lnTo>
                    <a:pt x="1" y="14593"/>
                  </a:lnTo>
                  <a:cubicBezTo>
                    <a:pt x="136" y="14566"/>
                    <a:pt x="299" y="14484"/>
                    <a:pt x="435" y="14457"/>
                  </a:cubicBezTo>
                  <a:lnTo>
                    <a:pt x="4096" y="12938"/>
                  </a:lnTo>
                  <a:lnTo>
                    <a:pt x="8735" y="0"/>
                  </a:lnTo>
                  <a:close/>
                </a:path>
              </a:pathLst>
            </a:custGeom>
            <a:solidFill>
              <a:srgbClr val="10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61;p67">
              <a:extLst>
                <a:ext uri="{FF2B5EF4-FFF2-40B4-BE49-F238E27FC236}">
                  <a16:creationId xmlns:a16="http://schemas.microsoft.com/office/drawing/2014/main" id="{D63CE5F3-6E96-4EBE-B5D7-B9682F6FC914}"/>
                </a:ext>
              </a:extLst>
            </p:cNvPr>
            <p:cNvSpPr/>
            <p:nvPr/>
          </p:nvSpPr>
          <p:spPr>
            <a:xfrm>
              <a:off x="1787588" y="2212437"/>
              <a:ext cx="756858" cy="888507"/>
            </a:xfrm>
            <a:custGeom>
              <a:avLst/>
              <a:gdLst/>
              <a:ahLst/>
              <a:cxnLst/>
              <a:rect l="l" t="t" r="r" b="b"/>
              <a:pathLst>
                <a:path w="26664" h="31302" extrusionOk="0">
                  <a:moveTo>
                    <a:pt x="19801" y="0"/>
                  </a:moveTo>
                  <a:lnTo>
                    <a:pt x="20127" y="679"/>
                  </a:lnTo>
                  <a:lnTo>
                    <a:pt x="7541" y="11203"/>
                  </a:lnTo>
                  <a:lnTo>
                    <a:pt x="10579" y="3499"/>
                  </a:lnTo>
                  <a:lnTo>
                    <a:pt x="6429" y="4720"/>
                  </a:lnTo>
                  <a:cubicBezTo>
                    <a:pt x="6429" y="4720"/>
                    <a:pt x="2686" y="13915"/>
                    <a:pt x="1438" y="19068"/>
                  </a:cubicBezTo>
                  <a:cubicBezTo>
                    <a:pt x="869" y="21374"/>
                    <a:pt x="380" y="25470"/>
                    <a:pt x="1" y="29267"/>
                  </a:cubicBezTo>
                  <a:cubicBezTo>
                    <a:pt x="3391" y="30596"/>
                    <a:pt x="7053" y="31301"/>
                    <a:pt x="10932" y="31301"/>
                  </a:cubicBezTo>
                  <a:cubicBezTo>
                    <a:pt x="14241" y="31301"/>
                    <a:pt x="17468" y="30759"/>
                    <a:pt x="20452" y="29782"/>
                  </a:cubicBezTo>
                  <a:cubicBezTo>
                    <a:pt x="20344" y="28752"/>
                    <a:pt x="20289" y="27748"/>
                    <a:pt x="20289" y="26826"/>
                  </a:cubicBezTo>
                  <a:cubicBezTo>
                    <a:pt x="20289" y="22133"/>
                    <a:pt x="26663" y="5452"/>
                    <a:pt x="26663" y="5452"/>
                  </a:cubicBezTo>
                  <a:lnTo>
                    <a:pt x="22161" y="2414"/>
                  </a:lnTo>
                  <a:lnTo>
                    <a:pt x="20886" y="0"/>
                  </a:ln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62;p67">
              <a:extLst>
                <a:ext uri="{FF2B5EF4-FFF2-40B4-BE49-F238E27FC236}">
                  <a16:creationId xmlns:a16="http://schemas.microsoft.com/office/drawing/2014/main" id="{706C5887-9F8A-43B0-9182-553979B8BCCB}"/>
                </a:ext>
              </a:extLst>
            </p:cNvPr>
            <p:cNvSpPr/>
            <p:nvPr/>
          </p:nvSpPr>
          <p:spPr>
            <a:xfrm>
              <a:off x="1919237" y="2586608"/>
              <a:ext cx="471219" cy="431651"/>
            </a:xfrm>
            <a:custGeom>
              <a:avLst/>
              <a:gdLst/>
              <a:ahLst/>
              <a:cxnLst/>
              <a:rect l="l" t="t" r="r" b="b"/>
              <a:pathLst>
                <a:path w="16601" h="15207" extrusionOk="0">
                  <a:moveTo>
                    <a:pt x="13346" y="1"/>
                  </a:moveTo>
                  <a:lnTo>
                    <a:pt x="11366" y="2089"/>
                  </a:lnTo>
                  <a:lnTo>
                    <a:pt x="4965" y="2523"/>
                  </a:lnTo>
                  <a:lnTo>
                    <a:pt x="1303" y="8382"/>
                  </a:lnTo>
                  <a:lnTo>
                    <a:pt x="1" y="9331"/>
                  </a:lnTo>
                  <a:cubicBezTo>
                    <a:pt x="1" y="9331"/>
                    <a:pt x="9494" y="14892"/>
                    <a:pt x="12586" y="15163"/>
                  </a:cubicBezTo>
                  <a:cubicBezTo>
                    <a:pt x="12882" y="15193"/>
                    <a:pt x="13177" y="15206"/>
                    <a:pt x="13470" y="15206"/>
                  </a:cubicBezTo>
                  <a:cubicBezTo>
                    <a:pt x="14226" y="15206"/>
                    <a:pt x="14967" y="15117"/>
                    <a:pt x="15651" y="15000"/>
                  </a:cubicBezTo>
                  <a:cubicBezTo>
                    <a:pt x="15624" y="14512"/>
                    <a:pt x="15624" y="14078"/>
                    <a:pt x="15624" y="13644"/>
                  </a:cubicBezTo>
                  <a:cubicBezTo>
                    <a:pt x="15624" y="12478"/>
                    <a:pt x="16031" y="10579"/>
                    <a:pt x="16601" y="8382"/>
                  </a:cubicBezTo>
                  <a:lnTo>
                    <a:pt x="13346" y="1"/>
                  </a:lnTo>
                  <a:close/>
                </a:path>
              </a:pathLst>
            </a:custGeom>
            <a:solidFill>
              <a:srgbClr val="10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63;p67">
              <a:extLst>
                <a:ext uri="{FF2B5EF4-FFF2-40B4-BE49-F238E27FC236}">
                  <a16:creationId xmlns:a16="http://schemas.microsoft.com/office/drawing/2014/main" id="{4A3489E2-C751-422D-9DA8-4A1B5AAA06E8}"/>
                </a:ext>
              </a:extLst>
            </p:cNvPr>
            <p:cNvSpPr/>
            <p:nvPr/>
          </p:nvSpPr>
          <p:spPr>
            <a:xfrm>
              <a:off x="1551226" y="2427992"/>
              <a:ext cx="127846" cy="207920"/>
            </a:xfrm>
            <a:custGeom>
              <a:avLst/>
              <a:gdLst/>
              <a:ahLst/>
              <a:cxnLst/>
              <a:rect l="l" t="t" r="r" b="b"/>
              <a:pathLst>
                <a:path w="4504" h="7325" extrusionOk="0">
                  <a:moveTo>
                    <a:pt x="2439" y="0"/>
                  </a:moveTo>
                  <a:cubicBezTo>
                    <a:pt x="1483" y="0"/>
                    <a:pt x="570" y="652"/>
                    <a:pt x="570" y="652"/>
                  </a:cubicBezTo>
                  <a:cubicBezTo>
                    <a:pt x="570" y="652"/>
                    <a:pt x="1" y="1357"/>
                    <a:pt x="1" y="2605"/>
                  </a:cubicBezTo>
                  <a:cubicBezTo>
                    <a:pt x="1" y="3880"/>
                    <a:pt x="1194" y="7325"/>
                    <a:pt x="1194" y="7325"/>
                  </a:cubicBezTo>
                  <a:lnTo>
                    <a:pt x="1899" y="7325"/>
                  </a:lnTo>
                  <a:cubicBezTo>
                    <a:pt x="1899" y="7325"/>
                    <a:pt x="4449" y="3229"/>
                    <a:pt x="4476" y="1846"/>
                  </a:cubicBezTo>
                  <a:cubicBezTo>
                    <a:pt x="4503" y="408"/>
                    <a:pt x="3472" y="28"/>
                    <a:pt x="2496" y="1"/>
                  </a:cubicBezTo>
                  <a:cubicBezTo>
                    <a:pt x="2477" y="1"/>
                    <a:pt x="2458" y="0"/>
                    <a:pt x="2439"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64;p67">
              <a:extLst>
                <a:ext uri="{FF2B5EF4-FFF2-40B4-BE49-F238E27FC236}">
                  <a16:creationId xmlns:a16="http://schemas.microsoft.com/office/drawing/2014/main" id="{E952EA1A-B684-4996-B7C2-289ABA068C7B}"/>
                </a:ext>
              </a:extLst>
            </p:cNvPr>
            <p:cNvSpPr/>
            <p:nvPr/>
          </p:nvSpPr>
          <p:spPr>
            <a:xfrm>
              <a:off x="1456533" y="2053821"/>
              <a:ext cx="295658" cy="476613"/>
            </a:xfrm>
            <a:custGeom>
              <a:avLst/>
              <a:gdLst/>
              <a:ahLst/>
              <a:cxnLst/>
              <a:rect l="l" t="t" r="r" b="b"/>
              <a:pathLst>
                <a:path w="10416" h="16791" extrusionOk="0">
                  <a:moveTo>
                    <a:pt x="1980" y="1"/>
                  </a:moveTo>
                  <a:lnTo>
                    <a:pt x="1601" y="408"/>
                  </a:lnTo>
                  <a:cubicBezTo>
                    <a:pt x="1601" y="408"/>
                    <a:pt x="1709" y="1059"/>
                    <a:pt x="1411" y="1411"/>
                  </a:cubicBezTo>
                  <a:cubicBezTo>
                    <a:pt x="1085" y="1818"/>
                    <a:pt x="0" y="2768"/>
                    <a:pt x="0" y="2768"/>
                  </a:cubicBezTo>
                  <a:cubicBezTo>
                    <a:pt x="0" y="2768"/>
                    <a:pt x="787" y="5263"/>
                    <a:pt x="1736" y="5561"/>
                  </a:cubicBezTo>
                  <a:cubicBezTo>
                    <a:pt x="2414" y="5805"/>
                    <a:pt x="3174" y="6836"/>
                    <a:pt x="3526" y="7433"/>
                  </a:cubicBezTo>
                  <a:cubicBezTo>
                    <a:pt x="3499" y="7650"/>
                    <a:pt x="3526" y="8274"/>
                    <a:pt x="3988" y="9277"/>
                  </a:cubicBezTo>
                  <a:cubicBezTo>
                    <a:pt x="4557" y="10606"/>
                    <a:pt x="6320" y="12261"/>
                    <a:pt x="6320" y="12261"/>
                  </a:cubicBezTo>
                  <a:cubicBezTo>
                    <a:pt x="6320" y="12261"/>
                    <a:pt x="6212" y="12722"/>
                    <a:pt x="6510" y="13427"/>
                  </a:cubicBezTo>
                  <a:cubicBezTo>
                    <a:pt x="6836" y="14132"/>
                    <a:pt x="8002" y="15760"/>
                    <a:pt x="8002" y="15760"/>
                  </a:cubicBezTo>
                  <a:cubicBezTo>
                    <a:pt x="8002" y="15760"/>
                    <a:pt x="7866" y="15895"/>
                    <a:pt x="7676" y="16140"/>
                  </a:cubicBezTo>
                  <a:cubicBezTo>
                    <a:pt x="7459" y="16384"/>
                    <a:pt x="7297" y="16791"/>
                    <a:pt x="7297" y="16791"/>
                  </a:cubicBezTo>
                  <a:lnTo>
                    <a:pt x="8870" y="16112"/>
                  </a:lnTo>
                  <a:lnTo>
                    <a:pt x="10416" y="15434"/>
                  </a:lnTo>
                  <a:cubicBezTo>
                    <a:pt x="10416" y="15434"/>
                    <a:pt x="10009" y="15245"/>
                    <a:pt x="9711" y="15245"/>
                  </a:cubicBezTo>
                  <a:cubicBezTo>
                    <a:pt x="9412" y="15217"/>
                    <a:pt x="9195" y="15217"/>
                    <a:pt x="9195" y="15217"/>
                  </a:cubicBezTo>
                  <a:cubicBezTo>
                    <a:pt x="9195" y="15217"/>
                    <a:pt x="8816" y="13210"/>
                    <a:pt x="8517" y="12505"/>
                  </a:cubicBezTo>
                  <a:cubicBezTo>
                    <a:pt x="8219" y="11800"/>
                    <a:pt x="7839" y="11556"/>
                    <a:pt x="7839" y="11556"/>
                  </a:cubicBezTo>
                  <a:cubicBezTo>
                    <a:pt x="7839" y="11556"/>
                    <a:pt x="7866" y="9142"/>
                    <a:pt x="7297" y="7785"/>
                  </a:cubicBezTo>
                  <a:cubicBezTo>
                    <a:pt x="6863" y="6782"/>
                    <a:pt x="6429" y="6375"/>
                    <a:pt x="6239" y="6212"/>
                  </a:cubicBezTo>
                  <a:cubicBezTo>
                    <a:pt x="6076" y="5534"/>
                    <a:pt x="5832" y="4259"/>
                    <a:pt x="6158" y="3636"/>
                  </a:cubicBezTo>
                  <a:cubicBezTo>
                    <a:pt x="6619" y="2686"/>
                    <a:pt x="5344" y="435"/>
                    <a:pt x="5344" y="435"/>
                  </a:cubicBezTo>
                  <a:cubicBezTo>
                    <a:pt x="5344" y="435"/>
                    <a:pt x="4156" y="547"/>
                    <a:pt x="3553" y="547"/>
                  </a:cubicBezTo>
                  <a:cubicBezTo>
                    <a:pt x="3492" y="547"/>
                    <a:pt x="3438" y="546"/>
                    <a:pt x="3391" y="543"/>
                  </a:cubicBezTo>
                  <a:cubicBezTo>
                    <a:pt x="2903" y="516"/>
                    <a:pt x="2523" y="1"/>
                    <a:pt x="252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65;p67">
              <a:extLst>
                <a:ext uri="{FF2B5EF4-FFF2-40B4-BE49-F238E27FC236}">
                  <a16:creationId xmlns:a16="http://schemas.microsoft.com/office/drawing/2014/main" id="{CCD11223-13E4-4758-B693-B5085450270D}"/>
                </a:ext>
              </a:extLst>
            </p:cNvPr>
            <p:cNvSpPr/>
            <p:nvPr/>
          </p:nvSpPr>
          <p:spPr>
            <a:xfrm>
              <a:off x="1501183" y="2053821"/>
              <a:ext cx="73943" cy="34686"/>
            </a:xfrm>
            <a:custGeom>
              <a:avLst/>
              <a:gdLst/>
              <a:ahLst/>
              <a:cxnLst/>
              <a:rect l="l" t="t" r="r" b="b"/>
              <a:pathLst>
                <a:path w="2605" h="1222" extrusionOk="0">
                  <a:moveTo>
                    <a:pt x="407" y="1"/>
                  </a:moveTo>
                  <a:lnTo>
                    <a:pt x="28" y="408"/>
                  </a:lnTo>
                  <a:cubicBezTo>
                    <a:pt x="28" y="408"/>
                    <a:pt x="109" y="733"/>
                    <a:pt x="1" y="1086"/>
                  </a:cubicBezTo>
                  <a:cubicBezTo>
                    <a:pt x="272" y="1140"/>
                    <a:pt x="652" y="1222"/>
                    <a:pt x="1194" y="1222"/>
                  </a:cubicBezTo>
                  <a:cubicBezTo>
                    <a:pt x="1682" y="1194"/>
                    <a:pt x="2225" y="842"/>
                    <a:pt x="2604" y="571"/>
                  </a:cubicBezTo>
                  <a:cubicBezTo>
                    <a:pt x="2306" y="543"/>
                    <a:pt x="2035" y="543"/>
                    <a:pt x="1818" y="543"/>
                  </a:cubicBezTo>
                  <a:cubicBezTo>
                    <a:pt x="1330" y="516"/>
                    <a:pt x="950" y="1"/>
                    <a:pt x="950"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66;p67">
              <a:extLst>
                <a:ext uri="{FF2B5EF4-FFF2-40B4-BE49-F238E27FC236}">
                  <a16:creationId xmlns:a16="http://schemas.microsoft.com/office/drawing/2014/main" id="{88FAA2ED-10BF-45AE-8BF9-A567DB84E552}"/>
                </a:ext>
              </a:extLst>
            </p:cNvPr>
            <p:cNvSpPr/>
            <p:nvPr/>
          </p:nvSpPr>
          <p:spPr>
            <a:xfrm>
              <a:off x="1469619" y="1991743"/>
              <a:ext cx="70083" cy="84644"/>
            </a:xfrm>
            <a:custGeom>
              <a:avLst/>
              <a:gdLst/>
              <a:ahLst/>
              <a:cxnLst/>
              <a:rect l="l" t="t" r="r" b="b"/>
              <a:pathLst>
                <a:path w="2469" h="2982" extrusionOk="0">
                  <a:moveTo>
                    <a:pt x="1075" y="0"/>
                  </a:moveTo>
                  <a:cubicBezTo>
                    <a:pt x="949" y="0"/>
                    <a:pt x="823" y="24"/>
                    <a:pt x="706" y="72"/>
                  </a:cubicBezTo>
                  <a:cubicBezTo>
                    <a:pt x="190" y="289"/>
                    <a:pt x="0" y="859"/>
                    <a:pt x="190" y="1347"/>
                  </a:cubicBezTo>
                  <a:lnTo>
                    <a:pt x="624" y="2378"/>
                  </a:lnTo>
                  <a:cubicBezTo>
                    <a:pt x="706" y="2568"/>
                    <a:pt x="841" y="2703"/>
                    <a:pt x="1004" y="2758"/>
                  </a:cubicBezTo>
                  <a:lnTo>
                    <a:pt x="1357" y="2920"/>
                  </a:lnTo>
                  <a:cubicBezTo>
                    <a:pt x="1425" y="2961"/>
                    <a:pt x="1499" y="2981"/>
                    <a:pt x="1577" y="2981"/>
                  </a:cubicBezTo>
                  <a:cubicBezTo>
                    <a:pt x="1655" y="2981"/>
                    <a:pt x="1736" y="2961"/>
                    <a:pt x="1818" y="2920"/>
                  </a:cubicBezTo>
                  <a:lnTo>
                    <a:pt x="1899" y="2893"/>
                  </a:lnTo>
                  <a:cubicBezTo>
                    <a:pt x="2062" y="2839"/>
                    <a:pt x="2170" y="2703"/>
                    <a:pt x="2306" y="2568"/>
                  </a:cubicBezTo>
                  <a:lnTo>
                    <a:pt x="2442" y="2188"/>
                  </a:lnTo>
                  <a:cubicBezTo>
                    <a:pt x="2469" y="2025"/>
                    <a:pt x="2469" y="1808"/>
                    <a:pt x="2387" y="1645"/>
                  </a:cubicBezTo>
                  <a:lnTo>
                    <a:pt x="1953" y="588"/>
                  </a:lnTo>
                  <a:cubicBezTo>
                    <a:pt x="1812" y="204"/>
                    <a:pt x="1444" y="0"/>
                    <a:pt x="1075"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67;p67">
              <a:extLst>
                <a:ext uri="{FF2B5EF4-FFF2-40B4-BE49-F238E27FC236}">
                  <a16:creationId xmlns:a16="http://schemas.microsoft.com/office/drawing/2014/main" id="{458ACEC4-7B4B-48BD-9DBA-B19E95A77733}"/>
                </a:ext>
              </a:extLst>
            </p:cNvPr>
            <p:cNvSpPr/>
            <p:nvPr/>
          </p:nvSpPr>
          <p:spPr>
            <a:xfrm>
              <a:off x="1570471" y="2280192"/>
              <a:ext cx="53165" cy="97020"/>
            </a:xfrm>
            <a:custGeom>
              <a:avLst/>
              <a:gdLst/>
              <a:ahLst/>
              <a:cxnLst/>
              <a:rect l="l" t="t" r="r" b="b"/>
              <a:pathLst>
                <a:path w="1873" h="3418" extrusionOk="0">
                  <a:moveTo>
                    <a:pt x="1" y="0"/>
                  </a:moveTo>
                  <a:cubicBezTo>
                    <a:pt x="1" y="217"/>
                    <a:pt x="28" y="706"/>
                    <a:pt x="326" y="1384"/>
                  </a:cubicBezTo>
                  <a:cubicBezTo>
                    <a:pt x="652" y="2089"/>
                    <a:pt x="1411" y="2930"/>
                    <a:pt x="1872" y="3418"/>
                  </a:cubicBezTo>
                  <a:lnTo>
                    <a:pt x="842" y="1492"/>
                  </a:lnTo>
                  <a:cubicBezTo>
                    <a:pt x="516" y="841"/>
                    <a:pt x="1"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68;p67">
              <a:extLst>
                <a:ext uri="{FF2B5EF4-FFF2-40B4-BE49-F238E27FC236}">
                  <a16:creationId xmlns:a16="http://schemas.microsoft.com/office/drawing/2014/main" id="{A61BBFC1-5577-42C6-92D1-0864082524D9}"/>
                </a:ext>
              </a:extLst>
            </p:cNvPr>
            <p:cNvSpPr/>
            <p:nvPr/>
          </p:nvSpPr>
          <p:spPr>
            <a:xfrm>
              <a:off x="1633599" y="2480363"/>
              <a:ext cx="163271" cy="83963"/>
            </a:xfrm>
            <a:custGeom>
              <a:avLst/>
              <a:gdLst/>
              <a:ahLst/>
              <a:cxnLst/>
              <a:rect l="l" t="t" r="r" b="b"/>
              <a:pathLst>
                <a:path w="5752" h="2958" extrusionOk="0">
                  <a:moveTo>
                    <a:pt x="5507" y="1"/>
                  </a:moveTo>
                  <a:lnTo>
                    <a:pt x="1" y="2387"/>
                  </a:lnTo>
                  <a:lnTo>
                    <a:pt x="245" y="2957"/>
                  </a:lnTo>
                  <a:lnTo>
                    <a:pt x="5751" y="570"/>
                  </a:lnTo>
                  <a:lnTo>
                    <a:pt x="550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69;p67">
              <a:extLst>
                <a:ext uri="{FF2B5EF4-FFF2-40B4-BE49-F238E27FC236}">
                  <a16:creationId xmlns:a16="http://schemas.microsoft.com/office/drawing/2014/main" id="{CEDED364-2CDF-4C65-A789-75F61C1AD8FF}"/>
                </a:ext>
              </a:extLst>
            </p:cNvPr>
            <p:cNvSpPr/>
            <p:nvPr/>
          </p:nvSpPr>
          <p:spPr>
            <a:xfrm>
              <a:off x="1650545" y="2533499"/>
              <a:ext cx="24667" cy="23105"/>
            </a:xfrm>
            <a:custGeom>
              <a:avLst/>
              <a:gdLst/>
              <a:ahLst/>
              <a:cxnLst/>
              <a:rect l="l" t="t" r="r" b="b"/>
              <a:pathLst>
                <a:path w="869" h="814" extrusionOk="0">
                  <a:moveTo>
                    <a:pt x="624" y="0"/>
                  </a:moveTo>
                  <a:lnTo>
                    <a:pt x="1" y="271"/>
                  </a:lnTo>
                  <a:lnTo>
                    <a:pt x="245" y="814"/>
                  </a:lnTo>
                  <a:lnTo>
                    <a:pt x="869" y="570"/>
                  </a:lnTo>
                  <a:lnTo>
                    <a:pt x="6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70;p67">
              <a:extLst>
                <a:ext uri="{FF2B5EF4-FFF2-40B4-BE49-F238E27FC236}">
                  <a16:creationId xmlns:a16="http://schemas.microsoft.com/office/drawing/2014/main" id="{AFB9B01E-C2E6-4CE7-9B41-53761FFEE116}"/>
                </a:ext>
              </a:extLst>
            </p:cNvPr>
            <p:cNvSpPr/>
            <p:nvPr/>
          </p:nvSpPr>
          <p:spPr>
            <a:xfrm>
              <a:off x="1633599" y="2481129"/>
              <a:ext cx="161709" cy="74709"/>
            </a:xfrm>
            <a:custGeom>
              <a:avLst/>
              <a:gdLst/>
              <a:ahLst/>
              <a:cxnLst/>
              <a:rect l="l" t="t" r="r" b="b"/>
              <a:pathLst>
                <a:path w="5697" h="2632" extrusionOk="0">
                  <a:moveTo>
                    <a:pt x="5507" y="1"/>
                  </a:moveTo>
                  <a:lnTo>
                    <a:pt x="1" y="2360"/>
                  </a:lnTo>
                  <a:lnTo>
                    <a:pt x="109" y="2632"/>
                  </a:lnTo>
                  <a:lnTo>
                    <a:pt x="5697" y="435"/>
                  </a:lnTo>
                  <a:lnTo>
                    <a:pt x="5507"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71;p67">
              <a:extLst>
                <a:ext uri="{FF2B5EF4-FFF2-40B4-BE49-F238E27FC236}">
                  <a16:creationId xmlns:a16="http://schemas.microsoft.com/office/drawing/2014/main" id="{406B4E32-4644-43BA-9C7E-9EB6D86E8295}"/>
                </a:ext>
              </a:extLst>
            </p:cNvPr>
            <p:cNvSpPr/>
            <p:nvPr/>
          </p:nvSpPr>
          <p:spPr>
            <a:xfrm>
              <a:off x="1625907" y="2473919"/>
              <a:ext cx="171729" cy="80670"/>
            </a:xfrm>
            <a:custGeom>
              <a:avLst/>
              <a:gdLst/>
              <a:ahLst/>
              <a:cxnLst/>
              <a:rect l="l" t="t" r="r" b="b"/>
              <a:pathLst>
                <a:path w="6050" h="2842" extrusionOk="0">
                  <a:moveTo>
                    <a:pt x="5849" y="0"/>
                  </a:moveTo>
                  <a:cubicBezTo>
                    <a:pt x="5834" y="0"/>
                    <a:pt x="5819" y="4"/>
                    <a:pt x="5805" y="11"/>
                  </a:cubicBezTo>
                  <a:lnTo>
                    <a:pt x="109" y="2452"/>
                  </a:lnTo>
                  <a:cubicBezTo>
                    <a:pt x="28" y="2452"/>
                    <a:pt x="1" y="2533"/>
                    <a:pt x="28" y="2587"/>
                  </a:cubicBezTo>
                  <a:lnTo>
                    <a:pt x="109" y="2750"/>
                  </a:lnTo>
                  <a:cubicBezTo>
                    <a:pt x="109" y="2811"/>
                    <a:pt x="155" y="2842"/>
                    <a:pt x="201" y="2842"/>
                  </a:cubicBezTo>
                  <a:cubicBezTo>
                    <a:pt x="216" y="2842"/>
                    <a:pt x="231" y="2838"/>
                    <a:pt x="245" y="2831"/>
                  </a:cubicBezTo>
                  <a:lnTo>
                    <a:pt x="5941" y="390"/>
                  </a:lnTo>
                  <a:cubicBezTo>
                    <a:pt x="6022" y="363"/>
                    <a:pt x="6049" y="282"/>
                    <a:pt x="5995" y="255"/>
                  </a:cubicBezTo>
                  <a:lnTo>
                    <a:pt x="5941" y="92"/>
                  </a:lnTo>
                  <a:cubicBezTo>
                    <a:pt x="5941" y="31"/>
                    <a:pt x="5895" y="0"/>
                    <a:pt x="58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72;p67">
              <a:extLst>
                <a:ext uri="{FF2B5EF4-FFF2-40B4-BE49-F238E27FC236}">
                  <a16:creationId xmlns:a16="http://schemas.microsoft.com/office/drawing/2014/main" id="{1C6B727E-7973-4AA7-A366-F0B5D7847503}"/>
                </a:ext>
              </a:extLst>
            </p:cNvPr>
            <p:cNvSpPr/>
            <p:nvPr/>
          </p:nvSpPr>
          <p:spPr>
            <a:xfrm>
              <a:off x="1627439" y="2496542"/>
              <a:ext cx="224071" cy="164775"/>
            </a:xfrm>
            <a:custGeom>
              <a:avLst/>
              <a:gdLst/>
              <a:ahLst/>
              <a:cxnLst/>
              <a:rect l="l" t="t" r="r" b="b"/>
              <a:pathLst>
                <a:path w="7894" h="5805" extrusionOk="0">
                  <a:moveTo>
                    <a:pt x="6619" y="0"/>
                  </a:moveTo>
                  <a:lnTo>
                    <a:pt x="1" y="2821"/>
                  </a:lnTo>
                  <a:lnTo>
                    <a:pt x="1276" y="5805"/>
                  </a:lnTo>
                  <a:lnTo>
                    <a:pt x="7894" y="2957"/>
                  </a:lnTo>
                  <a:lnTo>
                    <a:pt x="6619" y="0"/>
                  </a:ln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73;p67">
              <a:extLst>
                <a:ext uri="{FF2B5EF4-FFF2-40B4-BE49-F238E27FC236}">
                  <a16:creationId xmlns:a16="http://schemas.microsoft.com/office/drawing/2014/main" id="{5E497FBE-6C25-4C58-B13E-5C0D8A33BD7F}"/>
                </a:ext>
              </a:extLst>
            </p:cNvPr>
            <p:cNvSpPr/>
            <p:nvPr/>
          </p:nvSpPr>
          <p:spPr>
            <a:xfrm>
              <a:off x="1773736" y="2505767"/>
              <a:ext cx="63157" cy="88561"/>
            </a:xfrm>
            <a:custGeom>
              <a:avLst/>
              <a:gdLst/>
              <a:ahLst/>
              <a:cxnLst/>
              <a:rect l="l" t="t" r="r" b="b"/>
              <a:pathLst>
                <a:path w="2225" h="3120" extrusionOk="0">
                  <a:moveTo>
                    <a:pt x="1085" y="1"/>
                  </a:moveTo>
                  <a:lnTo>
                    <a:pt x="0" y="462"/>
                  </a:lnTo>
                  <a:lnTo>
                    <a:pt x="1140" y="3120"/>
                  </a:lnTo>
                  <a:lnTo>
                    <a:pt x="2225" y="2632"/>
                  </a:lnTo>
                  <a:lnTo>
                    <a:pt x="1085" y="1"/>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74;p67">
              <a:extLst>
                <a:ext uri="{FF2B5EF4-FFF2-40B4-BE49-F238E27FC236}">
                  <a16:creationId xmlns:a16="http://schemas.microsoft.com/office/drawing/2014/main" id="{E67A8BFA-34C3-4110-8429-ECA3A8AB48C8}"/>
                </a:ext>
              </a:extLst>
            </p:cNvPr>
            <p:cNvSpPr/>
            <p:nvPr/>
          </p:nvSpPr>
          <p:spPr>
            <a:xfrm>
              <a:off x="1628234" y="2496542"/>
              <a:ext cx="195573" cy="90094"/>
            </a:xfrm>
            <a:custGeom>
              <a:avLst/>
              <a:gdLst/>
              <a:ahLst/>
              <a:cxnLst/>
              <a:rect l="l" t="t" r="r" b="b"/>
              <a:pathLst>
                <a:path w="6890" h="3174" extrusionOk="0">
                  <a:moveTo>
                    <a:pt x="6618" y="0"/>
                  </a:moveTo>
                  <a:lnTo>
                    <a:pt x="0" y="2848"/>
                  </a:lnTo>
                  <a:lnTo>
                    <a:pt x="136" y="3174"/>
                  </a:lnTo>
                  <a:lnTo>
                    <a:pt x="6889" y="651"/>
                  </a:lnTo>
                  <a:lnTo>
                    <a:pt x="6618"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75;p67">
              <a:extLst>
                <a:ext uri="{FF2B5EF4-FFF2-40B4-BE49-F238E27FC236}">
                  <a16:creationId xmlns:a16="http://schemas.microsoft.com/office/drawing/2014/main" id="{23BF478C-86E3-4F9A-999D-9907F8AC62E4}"/>
                </a:ext>
              </a:extLst>
            </p:cNvPr>
            <p:cNvSpPr/>
            <p:nvPr/>
          </p:nvSpPr>
          <p:spPr>
            <a:xfrm>
              <a:off x="1482704" y="2146981"/>
              <a:ext cx="53932" cy="26994"/>
            </a:xfrm>
            <a:custGeom>
              <a:avLst/>
              <a:gdLst/>
              <a:ahLst/>
              <a:cxnLst/>
              <a:rect l="l" t="t" r="r" b="b"/>
              <a:pathLst>
                <a:path w="1900" h="951" extrusionOk="0">
                  <a:moveTo>
                    <a:pt x="1" y="1"/>
                  </a:moveTo>
                  <a:lnTo>
                    <a:pt x="896" y="815"/>
                  </a:lnTo>
                  <a:lnTo>
                    <a:pt x="1248" y="950"/>
                  </a:lnTo>
                  <a:lnTo>
                    <a:pt x="1899" y="381"/>
                  </a:lnTo>
                  <a:lnTo>
                    <a:pt x="1899" y="381"/>
                  </a:lnTo>
                  <a:cubicBezTo>
                    <a:pt x="1899" y="381"/>
                    <a:pt x="1628" y="516"/>
                    <a:pt x="1303" y="543"/>
                  </a:cubicBezTo>
                  <a:cubicBezTo>
                    <a:pt x="1294" y="544"/>
                    <a:pt x="1286" y="544"/>
                    <a:pt x="1277" y="544"/>
                  </a:cubicBezTo>
                  <a:cubicBezTo>
                    <a:pt x="906" y="544"/>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76;p67">
              <a:extLst>
                <a:ext uri="{FF2B5EF4-FFF2-40B4-BE49-F238E27FC236}">
                  <a16:creationId xmlns:a16="http://schemas.microsoft.com/office/drawing/2014/main" id="{231A9AFD-8D9F-4BE3-A8A1-C3038CAA36DA}"/>
                </a:ext>
              </a:extLst>
            </p:cNvPr>
            <p:cNvSpPr/>
            <p:nvPr/>
          </p:nvSpPr>
          <p:spPr>
            <a:xfrm>
              <a:off x="1465758" y="2080021"/>
              <a:ext cx="166336" cy="175646"/>
            </a:xfrm>
            <a:custGeom>
              <a:avLst/>
              <a:gdLst/>
              <a:ahLst/>
              <a:cxnLst/>
              <a:rect l="l" t="t" r="r" b="b"/>
              <a:pathLst>
                <a:path w="5860" h="6188" extrusionOk="0">
                  <a:moveTo>
                    <a:pt x="5046" y="0"/>
                  </a:moveTo>
                  <a:cubicBezTo>
                    <a:pt x="5046" y="0"/>
                    <a:pt x="4910" y="27"/>
                    <a:pt x="4829" y="299"/>
                  </a:cubicBezTo>
                  <a:lnTo>
                    <a:pt x="4829" y="271"/>
                  </a:lnTo>
                  <a:lnTo>
                    <a:pt x="4748" y="1573"/>
                  </a:lnTo>
                  <a:cubicBezTo>
                    <a:pt x="4693" y="1845"/>
                    <a:pt x="4503" y="2062"/>
                    <a:pt x="4232" y="2089"/>
                  </a:cubicBezTo>
                  <a:lnTo>
                    <a:pt x="3120" y="2224"/>
                  </a:lnTo>
                  <a:cubicBezTo>
                    <a:pt x="3066" y="2224"/>
                    <a:pt x="3039" y="2251"/>
                    <a:pt x="3012" y="2251"/>
                  </a:cubicBezTo>
                  <a:lnTo>
                    <a:pt x="2198" y="2930"/>
                  </a:lnTo>
                  <a:lnTo>
                    <a:pt x="2062" y="3038"/>
                  </a:lnTo>
                  <a:cubicBezTo>
                    <a:pt x="1959" y="3103"/>
                    <a:pt x="1843" y="3137"/>
                    <a:pt x="1732" y="3137"/>
                  </a:cubicBezTo>
                  <a:cubicBezTo>
                    <a:pt x="1611" y="3137"/>
                    <a:pt x="1496" y="3096"/>
                    <a:pt x="1411" y="3011"/>
                  </a:cubicBezTo>
                  <a:lnTo>
                    <a:pt x="625" y="2387"/>
                  </a:lnTo>
                  <a:cubicBezTo>
                    <a:pt x="413" y="2143"/>
                    <a:pt x="250" y="2094"/>
                    <a:pt x="154" y="2094"/>
                  </a:cubicBezTo>
                  <a:cubicBezTo>
                    <a:pt x="90" y="2094"/>
                    <a:pt x="55" y="2116"/>
                    <a:pt x="55" y="2116"/>
                  </a:cubicBezTo>
                  <a:lnTo>
                    <a:pt x="1" y="2333"/>
                  </a:lnTo>
                  <a:lnTo>
                    <a:pt x="1140" y="3743"/>
                  </a:lnTo>
                  <a:lnTo>
                    <a:pt x="1004" y="3852"/>
                  </a:lnTo>
                  <a:cubicBezTo>
                    <a:pt x="1140" y="3987"/>
                    <a:pt x="1520" y="4394"/>
                    <a:pt x="1927" y="4828"/>
                  </a:cubicBezTo>
                  <a:cubicBezTo>
                    <a:pt x="2361" y="5181"/>
                    <a:pt x="2768" y="5723"/>
                    <a:pt x="3039" y="6130"/>
                  </a:cubicBezTo>
                  <a:cubicBezTo>
                    <a:pt x="3091" y="6078"/>
                    <a:pt x="3170" y="6059"/>
                    <a:pt x="3267" y="6059"/>
                  </a:cubicBezTo>
                  <a:cubicBezTo>
                    <a:pt x="3522" y="6059"/>
                    <a:pt x="3905" y="6188"/>
                    <a:pt x="4266" y="6188"/>
                  </a:cubicBezTo>
                  <a:cubicBezTo>
                    <a:pt x="4416" y="6188"/>
                    <a:pt x="4562" y="6166"/>
                    <a:pt x="4693" y="6103"/>
                  </a:cubicBezTo>
                  <a:cubicBezTo>
                    <a:pt x="5209" y="5886"/>
                    <a:pt x="5426" y="4910"/>
                    <a:pt x="5860" y="4828"/>
                  </a:cubicBezTo>
                  <a:cubicBezTo>
                    <a:pt x="5778" y="4557"/>
                    <a:pt x="5751" y="4259"/>
                    <a:pt x="5724" y="3933"/>
                  </a:cubicBezTo>
                  <a:lnTo>
                    <a:pt x="5724" y="3825"/>
                  </a:lnTo>
                  <a:lnTo>
                    <a:pt x="5724" y="3716"/>
                  </a:lnTo>
                  <a:cubicBezTo>
                    <a:pt x="5616" y="2984"/>
                    <a:pt x="5507" y="2116"/>
                    <a:pt x="5507" y="1926"/>
                  </a:cubicBezTo>
                  <a:lnTo>
                    <a:pt x="5480" y="1926"/>
                  </a:lnTo>
                  <a:lnTo>
                    <a:pt x="5209" y="82"/>
                  </a:lnTo>
                  <a:lnTo>
                    <a:pt x="5046"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77;p67">
              <a:extLst>
                <a:ext uri="{FF2B5EF4-FFF2-40B4-BE49-F238E27FC236}">
                  <a16:creationId xmlns:a16="http://schemas.microsoft.com/office/drawing/2014/main" id="{E45DECD1-D0BE-4FD7-9F67-F5F51F2BA9A7}"/>
                </a:ext>
              </a:extLst>
            </p:cNvPr>
            <p:cNvSpPr/>
            <p:nvPr/>
          </p:nvSpPr>
          <p:spPr>
            <a:xfrm>
              <a:off x="1444214" y="2131596"/>
              <a:ext cx="100114" cy="114761"/>
            </a:xfrm>
            <a:custGeom>
              <a:avLst/>
              <a:gdLst/>
              <a:ahLst/>
              <a:cxnLst/>
              <a:rect l="l" t="t" r="r" b="b"/>
              <a:pathLst>
                <a:path w="3527" h="4043" extrusionOk="0">
                  <a:moveTo>
                    <a:pt x="489" y="0"/>
                  </a:moveTo>
                  <a:cubicBezTo>
                    <a:pt x="489" y="0"/>
                    <a:pt x="0" y="516"/>
                    <a:pt x="109" y="1221"/>
                  </a:cubicBezTo>
                  <a:cubicBezTo>
                    <a:pt x="245" y="1980"/>
                    <a:pt x="1058" y="2821"/>
                    <a:pt x="1845" y="3554"/>
                  </a:cubicBezTo>
                  <a:cubicBezTo>
                    <a:pt x="2239" y="3947"/>
                    <a:pt x="2676" y="4042"/>
                    <a:pt x="3006" y="4042"/>
                  </a:cubicBezTo>
                  <a:cubicBezTo>
                    <a:pt x="3313" y="4042"/>
                    <a:pt x="3527" y="3961"/>
                    <a:pt x="3527" y="3961"/>
                  </a:cubicBezTo>
                  <a:cubicBezTo>
                    <a:pt x="3527" y="3961"/>
                    <a:pt x="3391" y="3527"/>
                    <a:pt x="3120" y="3228"/>
                  </a:cubicBezTo>
                  <a:cubicBezTo>
                    <a:pt x="2876" y="2930"/>
                    <a:pt x="2469" y="2442"/>
                    <a:pt x="1872" y="1438"/>
                  </a:cubicBezTo>
                  <a:cubicBezTo>
                    <a:pt x="1248" y="434"/>
                    <a:pt x="489" y="0"/>
                    <a:pt x="48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78;p67">
              <a:extLst>
                <a:ext uri="{FF2B5EF4-FFF2-40B4-BE49-F238E27FC236}">
                  <a16:creationId xmlns:a16="http://schemas.microsoft.com/office/drawing/2014/main" id="{51ED4AD4-4DDF-4E44-A984-646319777C05}"/>
                </a:ext>
              </a:extLst>
            </p:cNvPr>
            <p:cNvSpPr/>
            <p:nvPr/>
          </p:nvSpPr>
          <p:spPr>
            <a:xfrm>
              <a:off x="1602035" y="2066140"/>
              <a:ext cx="53165" cy="140932"/>
            </a:xfrm>
            <a:custGeom>
              <a:avLst/>
              <a:gdLst/>
              <a:ahLst/>
              <a:cxnLst/>
              <a:rect l="l" t="t" r="r" b="b"/>
              <a:pathLst>
                <a:path w="1873" h="4965" extrusionOk="0">
                  <a:moveTo>
                    <a:pt x="218" y="1"/>
                  </a:moveTo>
                  <a:lnTo>
                    <a:pt x="218" y="1"/>
                  </a:lnTo>
                  <a:cubicBezTo>
                    <a:pt x="218" y="1"/>
                    <a:pt x="1" y="896"/>
                    <a:pt x="299" y="2008"/>
                  </a:cubicBezTo>
                  <a:cubicBezTo>
                    <a:pt x="625" y="3147"/>
                    <a:pt x="679" y="3744"/>
                    <a:pt x="760" y="4151"/>
                  </a:cubicBezTo>
                  <a:cubicBezTo>
                    <a:pt x="815" y="4558"/>
                    <a:pt x="977" y="4965"/>
                    <a:pt x="977" y="4965"/>
                  </a:cubicBezTo>
                  <a:cubicBezTo>
                    <a:pt x="977" y="4965"/>
                    <a:pt x="1872" y="4558"/>
                    <a:pt x="1872" y="3473"/>
                  </a:cubicBezTo>
                  <a:cubicBezTo>
                    <a:pt x="1872" y="2388"/>
                    <a:pt x="1791" y="1221"/>
                    <a:pt x="1357" y="625"/>
                  </a:cubicBezTo>
                  <a:cubicBezTo>
                    <a:pt x="923" y="28"/>
                    <a:pt x="218" y="1"/>
                    <a:pt x="21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79;p67">
              <a:extLst>
                <a:ext uri="{FF2B5EF4-FFF2-40B4-BE49-F238E27FC236}">
                  <a16:creationId xmlns:a16="http://schemas.microsoft.com/office/drawing/2014/main" id="{A6A77D0E-9412-4B4B-BCBA-A128F9AA5C51}"/>
                </a:ext>
              </a:extLst>
            </p:cNvPr>
            <p:cNvSpPr/>
            <p:nvPr/>
          </p:nvSpPr>
          <p:spPr>
            <a:xfrm>
              <a:off x="1605895" y="2088479"/>
              <a:ext cx="25433" cy="81635"/>
            </a:xfrm>
            <a:custGeom>
              <a:avLst/>
              <a:gdLst/>
              <a:ahLst/>
              <a:cxnLst/>
              <a:rect l="l" t="t" r="r" b="b"/>
              <a:pathLst>
                <a:path w="896" h="2876" extrusionOk="0">
                  <a:moveTo>
                    <a:pt x="28" y="1"/>
                  </a:moveTo>
                  <a:cubicBezTo>
                    <a:pt x="0" y="326"/>
                    <a:pt x="28" y="733"/>
                    <a:pt x="163" y="1221"/>
                  </a:cubicBezTo>
                  <a:cubicBezTo>
                    <a:pt x="380" y="1953"/>
                    <a:pt x="489" y="2496"/>
                    <a:pt x="543" y="2876"/>
                  </a:cubicBezTo>
                  <a:cubicBezTo>
                    <a:pt x="570" y="2849"/>
                    <a:pt x="733" y="2632"/>
                    <a:pt x="814" y="2415"/>
                  </a:cubicBezTo>
                  <a:cubicBezTo>
                    <a:pt x="896" y="2116"/>
                    <a:pt x="679" y="1791"/>
                    <a:pt x="434" y="1492"/>
                  </a:cubicBezTo>
                  <a:cubicBezTo>
                    <a:pt x="217" y="1194"/>
                    <a:pt x="28" y="1"/>
                    <a:pt x="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80;p67">
              <a:extLst>
                <a:ext uri="{FF2B5EF4-FFF2-40B4-BE49-F238E27FC236}">
                  <a16:creationId xmlns:a16="http://schemas.microsoft.com/office/drawing/2014/main" id="{BF289CA7-7FA6-45C9-8F5C-0129B3E28FB2}"/>
                </a:ext>
              </a:extLst>
            </p:cNvPr>
            <p:cNvSpPr/>
            <p:nvPr/>
          </p:nvSpPr>
          <p:spPr>
            <a:xfrm>
              <a:off x="1598203" y="2249394"/>
              <a:ext cx="133977" cy="260262"/>
            </a:xfrm>
            <a:custGeom>
              <a:avLst/>
              <a:gdLst/>
              <a:ahLst/>
              <a:cxnLst/>
              <a:rect l="l" t="t" r="r" b="b"/>
              <a:pathLst>
                <a:path w="4720" h="9169" extrusionOk="0">
                  <a:moveTo>
                    <a:pt x="0" y="0"/>
                  </a:moveTo>
                  <a:lnTo>
                    <a:pt x="3933" y="9114"/>
                  </a:lnTo>
                  <a:lnTo>
                    <a:pt x="4015" y="9087"/>
                  </a:lnTo>
                  <a:lnTo>
                    <a:pt x="4042" y="9168"/>
                  </a:lnTo>
                  <a:lnTo>
                    <a:pt x="4720" y="8870"/>
                  </a:lnTo>
                  <a:cubicBezTo>
                    <a:pt x="4693" y="8816"/>
                    <a:pt x="4449" y="8599"/>
                    <a:pt x="4204" y="8544"/>
                  </a:cubicBezTo>
                  <a:cubicBezTo>
                    <a:pt x="4069" y="8490"/>
                    <a:pt x="3933" y="8490"/>
                    <a:pt x="3825" y="8490"/>
                  </a:cubicBezTo>
                  <a:cubicBezTo>
                    <a:pt x="3608" y="7731"/>
                    <a:pt x="3147" y="6239"/>
                    <a:pt x="3011" y="5859"/>
                  </a:cubicBezTo>
                  <a:cubicBezTo>
                    <a:pt x="2821" y="5344"/>
                    <a:pt x="2441" y="4828"/>
                    <a:pt x="2441" y="4828"/>
                  </a:cubicBezTo>
                  <a:cubicBezTo>
                    <a:pt x="2441" y="4828"/>
                    <a:pt x="1600" y="2170"/>
                    <a:pt x="1384" y="1682"/>
                  </a:cubicBezTo>
                  <a:cubicBezTo>
                    <a:pt x="1194" y="1248"/>
                    <a:pt x="950" y="814"/>
                    <a:pt x="950" y="814"/>
                  </a:cubicBezTo>
                  <a:lnTo>
                    <a:pt x="922" y="55"/>
                  </a:lnTo>
                  <a:lnTo>
                    <a:pt x="543" y="733"/>
                  </a:lnTo>
                  <a:lnTo>
                    <a:pt x="0"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81;p67">
              <a:extLst>
                <a:ext uri="{FF2B5EF4-FFF2-40B4-BE49-F238E27FC236}">
                  <a16:creationId xmlns:a16="http://schemas.microsoft.com/office/drawing/2014/main" id="{6CFB0245-10D6-46CD-9255-D96D564E85A8}"/>
                </a:ext>
              </a:extLst>
            </p:cNvPr>
            <p:cNvSpPr/>
            <p:nvPr/>
          </p:nvSpPr>
          <p:spPr>
            <a:xfrm>
              <a:off x="1578163" y="2213203"/>
              <a:ext cx="134006" cy="295970"/>
            </a:xfrm>
            <a:custGeom>
              <a:avLst/>
              <a:gdLst/>
              <a:ahLst/>
              <a:cxnLst/>
              <a:rect l="l" t="t" r="r" b="b"/>
              <a:pathLst>
                <a:path w="4721" h="10427" extrusionOk="0">
                  <a:moveTo>
                    <a:pt x="408" y="1"/>
                  </a:moveTo>
                  <a:lnTo>
                    <a:pt x="1" y="190"/>
                  </a:lnTo>
                  <a:lnTo>
                    <a:pt x="4504" y="10362"/>
                  </a:lnTo>
                  <a:cubicBezTo>
                    <a:pt x="4523" y="10402"/>
                    <a:pt x="4558" y="10427"/>
                    <a:pt x="4596" y="10427"/>
                  </a:cubicBezTo>
                  <a:cubicBezTo>
                    <a:pt x="4610" y="10427"/>
                    <a:pt x="4625" y="10423"/>
                    <a:pt x="4639" y="10416"/>
                  </a:cubicBezTo>
                  <a:cubicBezTo>
                    <a:pt x="4666" y="10389"/>
                    <a:pt x="4721" y="10308"/>
                    <a:pt x="4721" y="10280"/>
                  </a:cubicBezTo>
                  <a:lnTo>
                    <a:pt x="408"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82;p67">
              <a:extLst>
                <a:ext uri="{FF2B5EF4-FFF2-40B4-BE49-F238E27FC236}">
                  <a16:creationId xmlns:a16="http://schemas.microsoft.com/office/drawing/2014/main" id="{B3D3CF1F-DAA0-4880-B939-96ADE36C29F1}"/>
                </a:ext>
              </a:extLst>
            </p:cNvPr>
            <p:cNvSpPr/>
            <p:nvPr/>
          </p:nvSpPr>
          <p:spPr>
            <a:xfrm>
              <a:off x="1577397" y="2216297"/>
              <a:ext cx="123986" cy="280273"/>
            </a:xfrm>
            <a:custGeom>
              <a:avLst/>
              <a:gdLst/>
              <a:ahLst/>
              <a:cxnLst/>
              <a:rect l="l" t="t" r="r" b="b"/>
              <a:pathLst>
                <a:path w="4368" h="9874" extrusionOk="0">
                  <a:moveTo>
                    <a:pt x="218" y="0"/>
                  </a:moveTo>
                  <a:lnTo>
                    <a:pt x="1" y="109"/>
                  </a:lnTo>
                  <a:lnTo>
                    <a:pt x="4368" y="9873"/>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83;p67">
              <a:extLst>
                <a:ext uri="{FF2B5EF4-FFF2-40B4-BE49-F238E27FC236}">
                  <a16:creationId xmlns:a16="http://schemas.microsoft.com/office/drawing/2014/main" id="{BF30953F-2B3B-4DA1-9A4E-F28C6DD54398}"/>
                </a:ext>
              </a:extLst>
            </p:cNvPr>
            <p:cNvSpPr/>
            <p:nvPr/>
          </p:nvSpPr>
          <p:spPr>
            <a:xfrm>
              <a:off x="1562012" y="2165658"/>
              <a:ext cx="87028" cy="62192"/>
            </a:xfrm>
            <a:custGeom>
              <a:avLst/>
              <a:gdLst/>
              <a:ahLst/>
              <a:cxnLst/>
              <a:rect l="l" t="t" r="r" b="b"/>
              <a:pathLst>
                <a:path w="3066" h="2191" extrusionOk="0">
                  <a:moveTo>
                    <a:pt x="2473" y="0"/>
                  </a:moveTo>
                  <a:cubicBezTo>
                    <a:pt x="2349" y="0"/>
                    <a:pt x="2202" y="29"/>
                    <a:pt x="2035" y="102"/>
                  </a:cubicBezTo>
                  <a:cubicBezTo>
                    <a:pt x="1574" y="265"/>
                    <a:pt x="1302" y="780"/>
                    <a:pt x="1112" y="916"/>
                  </a:cubicBezTo>
                  <a:cubicBezTo>
                    <a:pt x="1024" y="971"/>
                    <a:pt x="936" y="986"/>
                    <a:pt x="855" y="986"/>
                  </a:cubicBezTo>
                  <a:cubicBezTo>
                    <a:pt x="761" y="986"/>
                    <a:pt x="677" y="966"/>
                    <a:pt x="614" y="966"/>
                  </a:cubicBezTo>
                  <a:cubicBezTo>
                    <a:pt x="598" y="966"/>
                    <a:pt x="583" y="967"/>
                    <a:pt x="570" y="970"/>
                  </a:cubicBezTo>
                  <a:cubicBezTo>
                    <a:pt x="461" y="997"/>
                    <a:pt x="0" y="1350"/>
                    <a:pt x="0" y="1350"/>
                  </a:cubicBezTo>
                  <a:cubicBezTo>
                    <a:pt x="0" y="1350"/>
                    <a:pt x="27" y="1540"/>
                    <a:pt x="136" y="1648"/>
                  </a:cubicBezTo>
                  <a:cubicBezTo>
                    <a:pt x="217" y="1757"/>
                    <a:pt x="353" y="1811"/>
                    <a:pt x="434" y="1947"/>
                  </a:cubicBezTo>
                  <a:cubicBezTo>
                    <a:pt x="489" y="2082"/>
                    <a:pt x="760" y="2191"/>
                    <a:pt x="760" y="2191"/>
                  </a:cubicBezTo>
                  <a:cubicBezTo>
                    <a:pt x="760" y="2191"/>
                    <a:pt x="1112" y="1947"/>
                    <a:pt x="1221" y="1865"/>
                  </a:cubicBezTo>
                  <a:cubicBezTo>
                    <a:pt x="1302" y="1757"/>
                    <a:pt x="2225" y="1730"/>
                    <a:pt x="2659" y="1323"/>
                  </a:cubicBezTo>
                  <a:cubicBezTo>
                    <a:pt x="3065" y="862"/>
                    <a:pt x="3011" y="374"/>
                    <a:pt x="2875" y="157"/>
                  </a:cubicBezTo>
                  <a:cubicBezTo>
                    <a:pt x="2809" y="73"/>
                    <a:pt x="2671" y="0"/>
                    <a:pt x="2473"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84;p67">
              <a:extLst>
                <a:ext uri="{FF2B5EF4-FFF2-40B4-BE49-F238E27FC236}">
                  <a16:creationId xmlns:a16="http://schemas.microsoft.com/office/drawing/2014/main" id="{51C676BF-42F4-4187-92D3-25A975D2F2F7}"/>
                </a:ext>
              </a:extLst>
            </p:cNvPr>
            <p:cNvSpPr/>
            <p:nvPr/>
          </p:nvSpPr>
          <p:spPr>
            <a:xfrm>
              <a:off x="1505043" y="2165658"/>
              <a:ext cx="76242" cy="79932"/>
            </a:xfrm>
            <a:custGeom>
              <a:avLst/>
              <a:gdLst/>
              <a:ahLst/>
              <a:cxnLst/>
              <a:rect l="l" t="t" r="r" b="b"/>
              <a:pathLst>
                <a:path w="2686" h="2816" extrusionOk="0">
                  <a:moveTo>
                    <a:pt x="2055" y="1"/>
                  </a:moveTo>
                  <a:cubicBezTo>
                    <a:pt x="2034" y="1"/>
                    <a:pt x="2021" y="7"/>
                    <a:pt x="2007" y="21"/>
                  </a:cubicBezTo>
                  <a:cubicBezTo>
                    <a:pt x="1872" y="130"/>
                    <a:pt x="1601" y="401"/>
                    <a:pt x="1519" y="455"/>
                  </a:cubicBezTo>
                  <a:cubicBezTo>
                    <a:pt x="1465" y="563"/>
                    <a:pt x="1465" y="835"/>
                    <a:pt x="1275" y="997"/>
                  </a:cubicBezTo>
                  <a:cubicBezTo>
                    <a:pt x="1085" y="1214"/>
                    <a:pt x="597" y="1323"/>
                    <a:pt x="299" y="1730"/>
                  </a:cubicBezTo>
                  <a:cubicBezTo>
                    <a:pt x="0" y="2110"/>
                    <a:pt x="244" y="2435"/>
                    <a:pt x="326" y="2571"/>
                  </a:cubicBezTo>
                  <a:cubicBezTo>
                    <a:pt x="423" y="2707"/>
                    <a:pt x="800" y="2815"/>
                    <a:pt x="1106" y="2815"/>
                  </a:cubicBezTo>
                  <a:cubicBezTo>
                    <a:pt x="1225" y="2815"/>
                    <a:pt x="1334" y="2799"/>
                    <a:pt x="1411" y="2761"/>
                  </a:cubicBezTo>
                  <a:cubicBezTo>
                    <a:pt x="1953" y="2462"/>
                    <a:pt x="2062" y="1404"/>
                    <a:pt x="2197" y="1296"/>
                  </a:cubicBezTo>
                  <a:cubicBezTo>
                    <a:pt x="2333" y="1214"/>
                    <a:pt x="2685" y="943"/>
                    <a:pt x="2685" y="943"/>
                  </a:cubicBezTo>
                  <a:cubicBezTo>
                    <a:pt x="2685" y="943"/>
                    <a:pt x="2631" y="672"/>
                    <a:pt x="2550" y="563"/>
                  </a:cubicBezTo>
                  <a:cubicBezTo>
                    <a:pt x="2441" y="455"/>
                    <a:pt x="2414" y="319"/>
                    <a:pt x="2333" y="184"/>
                  </a:cubicBezTo>
                  <a:cubicBezTo>
                    <a:pt x="2279" y="130"/>
                    <a:pt x="2197" y="48"/>
                    <a:pt x="2143" y="21"/>
                  </a:cubicBezTo>
                  <a:cubicBezTo>
                    <a:pt x="2102" y="7"/>
                    <a:pt x="2075" y="1"/>
                    <a:pt x="2055"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85;p67">
              <a:extLst>
                <a:ext uri="{FF2B5EF4-FFF2-40B4-BE49-F238E27FC236}">
                  <a16:creationId xmlns:a16="http://schemas.microsoft.com/office/drawing/2014/main" id="{8CD492CF-2805-4E93-A6C4-3A324085CE14}"/>
                </a:ext>
              </a:extLst>
            </p:cNvPr>
            <p:cNvSpPr/>
            <p:nvPr/>
          </p:nvSpPr>
          <p:spPr>
            <a:xfrm>
              <a:off x="1482704" y="2028417"/>
              <a:ext cx="17741" cy="10900"/>
            </a:xfrm>
            <a:custGeom>
              <a:avLst/>
              <a:gdLst/>
              <a:ahLst/>
              <a:cxnLst/>
              <a:rect l="l" t="t" r="r" b="b"/>
              <a:pathLst>
                <a:path w="625" h="384" extrusionOk="0">
                  <a:moveTo>
                    <a:pt x="570" y="1"/>
                  </a:moveTo>
                  <a:lnTo>
                    <a:pt x="1" y="245"/>
                  </a:lnTo>
                  <a:cubicBezTo>
                    <a:pt x="1" y="245"/>
                    <a:pt x="105" y="384"/>
                    <a:pt x="258" y="384"/>
                  </a:cubicBezTo>
                  <a:cubicBezTo>
                    <a:pt x="296" y="384"/>
                    <a:pt x="337" y="375"/>
                    <a:pt x="380" y="353"/>
                  </a:cubicBezTo>
                  <a:cubicBezTo>
                    <a:pt x="624" y="272"/>
                    <a:pt x="570" y="1"/>
                    <a:pt x="570"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86;p67">
              <a:extLst>
                <a:ext uri="{FF2B5EF4-FFF2-40B4-BE49-F238E27FC236}">
                  <a16:creationId xmlns:a16="http://schemas.microsoft.com/office/drawing/2014/main" id="{52630DEB-A8F2-4CEF-9BBA-5663F0501766}"/>
                </a:ext>
              </a:extLst>
            </p:cNvPr>
            <p:cNvSpPr/>
            <p:nvPr/>
          </p:nvSpPr>
          <p:spPr>
            <a:xfrm>
              <a:off x="1505043" y="2019958"/>
              <a:ext cx="16946" cy="27732"/>
            </a:xfrm>
            <a:custGeom>
              <a:avLst/>
              <a:gdLst/>
              <a:ahLst/>
              <a:cxnLst/>
              <a:rect l="l" t="t" r="r" b="b"/>
              <a:pathLst>
                <a:path w="597" h="977" extrusionOk="0">
                  <a:moveTo>
                    <a:pt x="570" y="0"/>
                  </a:moveTo>
                  <a:lnTo>
                    <a:pt x="0" y="245"/>
                  </a:lnTo>
                  <a:lnTo>
                    <a:pt x="299" y="977"/>
                  </a:lnTo>
                  <a:cubicBezTo>
                    <a:pt x="299" y="977"/>
                    <a:pt x="434" y="760"/>
                    <a:pt x="380" y="624"/>
                  </a:cubicBezTo>
                  <a:cubicBezTo>
                    <a:pt x="326" y="516"/>
                    <a:pt x="271" y="434"/>
                    <a:pt x="190" y="380"/>
                  </a:cubicBezTo>
                  <a:cubicBezTo>
                    <a:pt x="244" y="380"/>
                    <a:pt x="299" y="380"/>
                    <a:pt x="380" y="353"/>
                  </a:cubicBezTo>
                  <a:cubicBezTo>
                    <a:pt x="597" y="245"/>
                    <a:pt x="570" y="1"/>
                    <a:pt x="570"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87;p67">
              <a:extLst>
                <a:ext uri="{FF2B5EF4-FFF2-40B4-BE49-F238E27FC236}">
                  <a16:creationId xmlns:a16="http://schemas.microsoft.com/office/drawing/2014/main" id="{0302AE9B-F345-41BF-8CD2-658845DED21E}"/>
                </a:ext>
              </a:extLst>
            </p:cNvPr>
            <p:cNvSpPr/>
            <p:nvPr/>
          </p:nvSpPr>
          <p:spPr>
            <a:xfrm>
              <a:off x="1505810" y="2052289"/>
              <a:ext cx="21573" cy="9282"/>
            </a:xfrm>
            <a:custGeom>
              <a:avLst/>
              <a:gdLst/>
              <a:ahLst/>
              <a:cxnLst/>
              <a:rect l="l" t="t" r="r" b="b"/>
              <a:pathLst>
                <a:path w="760" h="327" extrusionOk="0">
                  <a:moveTo>
                    <a:pt x="760" y="1"/>
                  </a:moveTo>
                  <a:lnTo>
                    <a:pt x="760" y="1"/>
                  </a:lnTo>
                  <a:cubicBezTo>
                    <a:pt x="760" y="1"/>
                    <a:pt x="489" y="1"/>
                    <a:pt x="407" y="55"/>
                  </a:cubicBezTo>
                  <a:cubicBezTo>
                    <a:pt x="299" y="55"/>
                    <a:pt x="299" y="55"/>
                    <a:pt x="299" y="82"/>
                  </a:cubicBezTo>
                  <a:lnTo>
                    <a:pt x="272" y="109"/>
                  </a:lnTo>
                  <a:lnTo>
                    <a:pt x="244" y="109"/>
                  </a:lnTo>
                  <a:cubicBezTo>
                    <a:pt x="163" y="163"/>
                    <a:pt x="0" y="326"/>
                    <a:pt x="0" y="326"/>
                  </a:cubicBezTo>
                  <a:lnTo>
                    <a:pt x="353" y="191"/>
                  </a:lnTo>
                  <a:lnTo>
                    <a:pt x="407" y="163"/>
                  </a:lnTo>
                  <a:lnTo>
                    <a:pt x="76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88;p67">
              <a:extLst>
                <a:ext uri="{FF2B5EF4-FFF2-40B4-BE49-F238E27FC236}">
                  <a16:creationId xmlns:a16="http://schemas.microsoft.com/office/drawing/2014/main" id="{ECE44903-10CE-4F60-A733-8CA62922044C}"/>
                </a:ext>
              </a:extLst>
            </p:cNvPr>
            <p:cNvSpPr/>
            <p:nvPr/>
          </p:nvSpPr>
          <p:spPr>
            <a:xfrm>
              <a:off x="1475012" y="2003012"/>
              <a:ext cx="16179" cy="30060"/>
            </a:xfrm>
            <a:custGeom>
              <a:avLst/>
              <a:gdLst/>
              <a:ahLst/>
              <a:cxnLst/>
              <a:rect l="l" t="t" r="r" b="b"/>
              <a:pathLst>
                <a:path w="570" h="1059" extrusionOk="0">
                  <a:moveTo>
                    <a:pt x="217" y="1"/>
                  </a:moveTo>
                  <a:cubicBezTo>
                    <a:pt x="217" y="1"/>
                    <a:pt x="82" y="191"/>
                    <a:pt x="27" y="380"/>
                  </a:cubicBezTo>
                  <a:cubicBezTo>
                    <a:pt x="0" y="597"/>
                    <a:pt x="136" y="923"/>
                    <a:pt x="136" y="923"/>
                  </a:cubicBezTo>
                  <a:lnTo>
                    <a:pt x="136" y="1031"/>
                  </a:lnTo>
                  <a:cubicBezTo>
                    <a:pt x="136" y="1059"/>
                    <a:pt x="163" y="1059"/>
                    <a:pt x="163" y="1059"/>
                  </a:cubicBezTo>
                  <a:lnTo>
                    <a:pt x="543" y="896"/>
                  </a:lnTo>
                  <a:cubicBezTo>
                    <a:pt x="570" y="896"/>
                    <a:pt x="543" y="869"/>
                    <a:pt x="543" y="869"/>
                  </a:cubicBezTo>
                  <a:lnTo>
                    <a:pt x="353" y="869"/>
                  </a:lnTo>
                  <a:cubicBezTo>
                    <a:pt x="353" y="869"/>
                    <a:pt x="190" y="597"/>
                    <a:pt x="163" y="380"/>
                  </a:cubicBezTo>
                  <a:cubicBezTo>
                    <a:pt x="136" y="191"/>
                    <a:pt x="217" y="1"/>
                    <a:pt x="2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89;p67">
              <a:extLst>
                <a:ext uri="{FF2B5EF4-FFF2-40B4-BE49-F238E27FC236}">
                  <a16:creationId xmlns:a16="http://schemas.microsoft.com/office/drawing/2014/main" id="{D49711CB-A39E-4F2A-8A8E-4D168A85FCF4}"/>
                </a:ext>
              </a:extLst>
            </p:cNvPr>
            <p:cNvSpPr/>
            <p:nvPr/>
          </p:nvSpPr>
          <p:spPr>
            <a:xfrm>
              <a:off x="1448075" y="2140055"/>
              <a:ext cx="26199" cy="57792"/>
            </a:xfrm>
            <a:custGeom>
              <a:avLst/>
              <a:gdLst/>
              <a:ahLst/>
              <a:cxnLst/>
              <a:rect l="l" t="t" r="r" b="b"/>
              <a:pathLst>
                <a:path w="923" h="2036" extrusionOk="0">
                  <a:moveTo>
                    <a:pt x="380" y="1"/>
                  </a:moveTo>
                  <a:cubicBezTo>
                    <a:pt x="380" y="1"/>
                    <a:pt x="0" y="543"/>
                    <a:pt x="163" y="1167"/>
                  </a:cubicBezTo>
                  <a:cubicBezTo>
                    <a:pt x="353" y="1737"/>
                    <a:pt x="922" y="2035"/>
                    <a:pt x="922" y="2035"/>
                  </a:cubicBezTo>
                  <a:cubicBezTo>
                    <a:pt x="922" y="2035"/>
                    <a:pt x="705" y="1845"/>
                    <a:pt x="515" y="1276"/>
                  </a:cubicBezTo>
                  <a:cubicBezTo>
                    <a:pt x="298" y="652"/>
                    <a:pt x="380" y="1"/>
                    <a:pt x="3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90;p67">
              <a:extLst>
                <a:ext uri="{FF2B5EF4-FFF2-40B4-BE49-F238E27FC236}">
                  <a16:creationId xmlns:a16="http://schemas.microsoft.com/office/drawing/2014/main" id="{212C31D9-684C-41FC-9853-403DCEF5D8A4}"/>
                </a:ext>
              </a:extLst>
            </p:cNvPr>
            <p:cNvSpPr/>
            <p:nvPr/>
          </p:nvSpPr>
          <p:spPr>
            <a:xfrm>
              <a:off x="1506576" y="2192425"/>
              <a:ext cx="36986" cy="41584"/>
            </a:xfrm>
            <a:custGeom>
              <a:avLst/>
              <a:gdLst/>
              <a:ahLst/>
              <a:cxnLst/>
              <a:rect l="l" t="t" r="r" b="b"/>
              <a:pathLst>
                <a:path w="1303" h="1465" extrusionOk="0">
                  <a:moveTo>
                    <a:pt x="1302" y="0"/>
                  </a:moveTo>
                  <a:lnTo>
                    <a:pt x="1302" y="0"/>
                  </a:lnTo>
                  <a:cubicBezTo>
                    <a:pt x="1275" y="27"/>
                    <a:pt x="1275" y="54"/>
                    <a:pt x="1194" y="109"/>
                  </a:cubicBezTo>
                  <a:cubicBezTo>
                    <a:pt x="1031" y="271"/>
                    <a:pt x="516" y="380"/>
                    <a:pt x="217" y="814"/>
                  </a:cubicBezTo>
                  <a:cubicBezTo>
                    <a:pt x="0" y="1085"/>
                    <a:pt x="55" y="1329"/>
                    <a:pt x="109" y="1465"/>
                  </a:cubicBezTo>
                  <a:cubicBezTo>
                    <a:pt x="109" y="1465"/>
                    <a:pt x="245" y="922"/>
                    <a:pt x="516" y="733"/>
                  </a:cubicBezTo>
                  <a:cubicBezTo>
                    <a:pt x="787" y="543"/>
                    <a:pt x="1194" y="326"/>
                    <a:pt x="1275" y="136"/>
                  </a:cubicBezTo>
                  <a:cubicBezTo>
                    <a:pt x="1275" y="109"/>
                    <a:pt x="1302" y="27"/>
                    <a:pt x="1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91;p67">
              <a:extLst>
                <a:ext uri="{FF2B5EF4-FFF2-40B4-BE49-F238E27FC236}">
                  <a16:creationId xmlns:a16="http://schemas.microsoft.com/office/drawing/2014/main" id="{B9E57D1C-D9A4-451C-BAF4-D78C9C526D5C}"/>
                </a:ext>
              </a:extLst>
            </p:cNvPr>
            <p:cNvSpPr/>
            <p:nvPr/>
          </p:nvSpPr>
          <p:spPr>
            <a:xfrm>
              <a:off x="1574331" y="2216297"/>
              <a:ext cx="26199" cy="15413"/>
            </a:xfrm>
            <a:custGeom>
              <a:avLst/>
              <a:gdLst/>
              <a:ahLst/>
              <a:cxnLst/>
              <a:rect l="l" t="t" r="r" b="b"/>
              <a:pathLst>
                <a:path w="923" h="543" extrusionOk="0">
                  <a:moveTo>
                    <a:pt x="814" y="0"/>
                  </a:moveTo>
                  <a:lnTo>
                    <a:pt x="27" y="353"/>
                  </a:lnTo>
                  <a:cubicBezTo>
                    <a:pt x="0" y="353"/>
                    <a:pt x="0" y="380"/>
                    <a:pt x="0" y="407"/>
                  </a:cubicBezTo>
                  <a:lnTo>
                    <a:pt x="27" y="515"/>
                  </a:lnTo>
                  <a:cubicBezTo>
                    <a:pt x="27" y="543"/>
                    <a:pt x="55" y="543"/>
                    <a:pt x="109" y="543"/>
                  </a:cubicBezTo>
                  <a:lnTo>
                    <a:pt x="868" y="217"/>
                  </a:lnTo>
                  <a:cubicBezTo>
                    <a:pt x="923" y="217"/>
                    <a:pt x="923" y="163"/>
                    <a:pt x="923" y="136"/>
                  </a:cubicBezTo>
                  <a:lnTo>
                    <a:pt x="868" y="27"/>
                  </a:lnTo>
                  <a:cubicBezTo>
                    <a:pt x="868" y="0"/>
                    <a:pt x="841" y="0"/>
                    <a:pt x="814"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92;p67">
              <a:extLst>
                <a:ext uri="{FF2B5EF4-FFF2-40B4-BE49-F238E27FC236}">
                  <a16:creationId xmlns:a16="http://schemas.microsoft.com/office/drawing/2014/main" id="{A48B1D61-D656-44A6-8663-69EE03BAD89D}"/>
                </a:ext>
              </a:extLst>
            </p:cNvPr>
            <p:cNvSpPr/>
            <p:nvPr/>
          </p:nvSpPr>
          <p:spPr>
            <a:xfrm>
              <a:off x="1450374" y="2150841"/>
              <a:ext cx="53932" cy="81635"/>
            </a:xfrm>
            <a:custGeom>
              <a:avLst/>
              <a:gdLst/>
              <a:ahLst/>
              <a:cxnLst/>
              <a:rect l="l" t="t" r="r" b="b"/>
              <a:pathLst>
                <a:path w="1900" h="2876" extrusionOk="0">
                  <a:moveTo>
                    <a:pt x="163" y="1"/>
                  </a:moveTo>
                  <a:cubicBezTo>
                    <a:pt x="163" y="1"/>
                    <a:pt x="0" y="407"/>
                    <a:pt x="163" y="896"/>
                  </a:cubicBezTo>
                  <a:cubicBezTo>
                    <a:pt x="353" y="1357"/>
                    <a:pt x="1899" y="2876"/>
                    <a:pt x="1899" y="2876"/>
                  </a:cubicBezTo>
                  <a:cubicBezTo>
                    <a:pt x="1899" y="2876"/>
                    <a:pt x="1899" y="2252"/>
                    <a:pt x="1682" y="1981"/>
                  </a:cubicBezTo>
                  <a:cubicBezTo>
                    <a:pt x="1492" y="1709"/>
                    <a:pt x="950" y="1709"/>
                    <a:pt x="841" y="1628"/>
                  </a:cubicBezTo>
                  <a:cubicBezTo>
                    <a:pt x="733" y="1574"/>
                    <a:pt x="462" y="1167"/>
                    <a:pt x="462" y="1167"/>
                  </a:cubicBezTo>
                  <a:lnTo>
                    <a:pt x="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93;p67">
              <a:extLst>
                <a:ext uri="{FF2B5EF4-FFF2-40B4-BE49-F238E27FC236}">
                  <a16:creationId xmlns:a16="http://schemas.microsoft.com/office/drawing/2014/main" id="{95514E6B-BDD0-4CF4-A5F1-E466CDE6FAD1}"/>
                </a:ext>
              </a:extLst>
            </p:cNvPr>
            <p:cNvSpPr/>
            <p:nvPr/>
          </p:nvSpPr>
          <p:spPr>
            <a:xfrm>
              <a:off x="1510436" y="2064608"/>
              <a:ext cx="7721" cy="7863"/>
            </a:xfrm>
            <a:custGeom>
              <a:avLst/>
              <a:gdLst/>
              <a:ahLst/>
              <a:cxnLst/>
              <a:rect l="l" t="t" r="r" b="b"/>
              <a:pathLst>
                <a:path w="272" h="277" extrusionOk="0">
                  <a:moveTo>
                    <a:pt x="0" y="1"/>
                  </a:moveTo>
                  <a:lnTo>
                    <a:pt x="81" y="55"/>
                  </a:lnTo>
                  <a:cubicBezTo>
                    <a:pt x="109" y="82"/>
                    <a:pt x="109" y="82"/>
                    <a:pt x="109" y="136"/>
                  </a:cubicBezTo>
                  <a:cubicBezTo>
                    <a:pt x="81" y="163"/>
                    <a:pt x="81" y="191"/>
                    <a:pt x="109" y="218"/>
                  </a:cubicBezTo>
                  <a:cubicBezTo>
                    <a:pt x="125" y="266"/>
                    <a:pt x="180" y="276"/>
                    <a:pt x="222" y="276"/>
                  </a:cubicBezTo>
                  <a:cubicBezTo>
                    <a:pt x="250" y="276"/>
                    <a:pt x="271" y="272"/>
                    <a:pt x="271" y="272"/>
                  </a:cubicBezTo>
                  <a:lnTo>
                    <a:pt x="190" y="163"/>
                  </a:lnTo>
                  <a:cubicBezTo>
                    <a:pt x="136" y="82"/>
                    <a:pt x="190" y="55"/>
                    <a:pt x="190" y="55"/>
                  </a:cubicBezTo>
                  <a:lnTo>
                    <a:pt x="190" y="28"/>
                  </a:lnTo>
                  <a:cubicBezTo>
                    <a:pt x="190" y="28"/>
                    <a:pt x="190"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94;p67">
              <a:extLst>
                <a:ext uri="{FF2B5EF4-FFF2-40B4-BE49-F238E27FC236}">
                  <a16:creationId xmlns:a16="http://schemas.microsoft.com/office/drawing/2014/main" id="{0E264439-FC95-4467-BBE6-B1BF3024A86A}"/>
                </a:ext>
              </a:extLst>
            </p:cNvPr>
            <p:cNvSpPr/>
            <p:nvPr/>
          </p:nvSpPr>
          <p:spPr>
            <a:xfrm>
              <a:off x="1504277" y="2017772"/>
              <a:ext cx="5393" cy="5620"/>
            </a:xfrm>
            <a:custGeom>
              <a:avLst/>
              <a:gdLst/>
              <a:ahLst/>
              <a:cxnLst/>
              <a:rect l="l" t="t" r="r" b="b"/>
              <a:pathLst>
                <a:path w="190" h="198" extrusionOk="0">
                  <a:moveTo>
                    <a:pt x="30" y="0"/>
                  </a:moveTo>
                  <a:cubicBezTo>
                    <a:pt x="13" y="0"/>
                    <a:pt x="0" y="32"/>
                    <a:pt x="0" y="50"/>
                  </a:cubicBezTo>
                  <a:lnTo>
                    <a:pt x="0" y="159"/>
                  </a:lnTo>
                  <a:cubicBezTo>
                    <a:pt x="0" y="178"/>
                    <a:pt x="14" y="197"/>
                    <a:pt x="22" y="197"/>
                  </a:cubicBezTo>
                  <a:cubicBezTo>
                    <a:pt x="25" y="197"/>
                    <a:pt x="27" y="194"/>
                    <a:pt x="27" y="186"/>
                  </a:cubicBezTo>
                  <a:lnTo>
                    <a:pt x="163" y="105"/>
                  </a:lnTo>
                  <a:cubicBezTo>
                    <a:pt x="190" y="105"/>
                    <a:pt x="190" y="50"/>
                    <a:pt x="163" y="50"/>
                  </a:cubicBezTo>
                  <a:lnTo>
                    <a:pt x="54" y="23"/>
                  </a:lnTo>
                  <a:cubicBezTo>
                    <a:pt x="46" y="6"/>
                    <a:pt x="37" y="0"/>
                    <a:pt x="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95;p67">
              <a:extLst>
                <a:ext uri="{FF2B5EF4-FFF2-40B4-BE49-F238E27FC236}">
                  <a16:creationId xmlns:a16="http://schemas.microsoft.com/office/drawing/2014/main" id="{918AFEE9-9FB7-493A-A595-6A2B97ABDBF9}"/>
                </a:ext>
              </a:extLst>
            </p:cNvPr>
            <p:cNvSpPr/>
            <p:nvPr/>
          </p:nvSpPr>
          <p:spPr>
            <a:xfrm>
              <a:off x="1637459" y="2536565"/>
              <a:ext cx="12347" cy="13880"/>
            </a:xfrm>
            <a:custGeom>
              <a:avLst/>
              <a:gdLst/>
              <a:ahLst/>
              <a:cxnLst/>
              <a:rect l="l" t="t" r="r" b="b"/>
              <a:pathLst>
                <a:path w="435" h="489" extrusionOk="0">
                  <a:moveTo>
                    <a:pt x="272" y="1"/>
                  </a:moveTo>
                  <a:lnTo>
                    <a:pt x="1" y="109"/>
                  </a:lnTo>
                  <a:lnTo>
                    <a:pt x="163" y="489"/>
                  </a:lnTo>
                  <a:lnTo>
                    <a:pt x="434" y="380"/>
                  </a:lnTo>
                  <a:lnTo>
                    <a:pt x="2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96;p67">
              <a:extLst>
                <a:ext uri="{FF2B5EF4-FFF2-40B4-BE49-F238E27FC236}">
                  <a16:creationId xmlns:a16="http://schemas.microsoft.com/office/drawing/2014/main" id="{9288FEEE-89C2-4AC0-B91F-0D450A40C442}"/>
                </a:ext>
              </a:extLst>
            </p:cNvPr>
            <p:cNvSpPr/>
            <p:nvPr/>
          </p:nvSpPr>
          <p:spPr>
            <a:xfrm>
              <a:off x="1619747" y="2488538"/>
              <a:ext cx="202527" cy="94891"/>
            </a:xfrm>
            <a:custGeom>
              <a:avLst/>
              <a:gdLst/>
              <a:ahLst/>
              <a:cxnLst/>
              <a:rect l="l" t="t" r="r" b="b"/>
              <a:pathLst>
                <a:path w="7135" h="3343" extrusionOk="0">
                  <a:moveTo>
                    <a:pt x="6949" y="0"/>
                  </a:moveTo>
                  <a:cubicBezTo>
                    <a:pt x="6932" y="0"/>
                    <a:pt x="6912" y="4"/>
                    <a:pt x="6890" y="11"/>
                  </a:cubicBezTo>
                  <a:lnTo>
                    <a:pt x="82" y="2967"/>
                  </a:lnTo>
                  <a:cubicBezTo>
                    <a:pt x="28" y="2967"/>
                    <a:pt x="1" y="3022"/>
                    <a:pt x="28" y="3103"/>
                  </a:cubicBezTo>
                  <a:lnTo>
                    <a:pt x="82" y="3266"/>
                  </a:lnTo>
                  <a:cubicBezTo>
                    <a:pt x="82" y="3304"/>
                    <a:pt x="123" y="3342"/>
                    <a:pt x="166" y="3342"/>
                  </a:cubicBezTo>
                  <a:cubicBezTo>
                    <a:pt x="184" y="3342"/>
                    <a:pt x="202" y="3336"/>
                    <a:pt x="218" y="3320"/>
                  </a:cubicBezTo>
                  <a:lnTo>
                    <a:pt x="7026" y="391"/>
                  </a:lnTo>
                  <a:cubicBezTo>
                    <a:pt x="7107" y="336"/>
                    <a:pt x="7134" y="282"/>
                    <a:pt x="7107" y="255"/>
                  </a:cubicBezTo>
                  <a:lnTo>
                    <a:pt x="7026" y="65"/>
                  </a:lnTo>
                  <a:cubicBezTo>
                    <a:pt x="7026" y="25"/>
                    <a:pt x="6997" y="0"/>
                    <a:pt x="6949" y="0"/>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97;p67">
              <a:extLst>
                <a:ext uri="{FF2B5EF4-FFF2-40B4-BE49-F238E27FC236}">
                  <a16:creationId xmlns:a16="http://schemas.microsoft.com/office/drawing/2014/main" id="{CFDF8462-998B-4CB6-80D6-005B47B5284D}"/>
                </a:ext>
              </a:extLst>
            </p:cNvPr>
            <p:cNvSpPr/>
            <p:nvPr/>
          </p:nvSpPr>
          <p:spPr>
            <a:xfrm>
              <a:off x="1656704" y="2574771"/>
              <a:ext cx="203293" cy="95317"/>
            </a:xfrm>
            <a:custGeom>
              <a:avLst/>
              <a:gdLst/>
              <a:ahLst/>
              <a:cxnLst/>
              <a:rect l="l" t="t" r="r" b="b"/>
              <a:pathLst>
                <a:path w="7162" h="3358" extrusionOk="0">
                  <a:moveTo>
                    <a:pt x="6973" y="1"/>
                  </a:moveTo>
                  <a:cubicBezTo>
                    <a:pt x="6956" y="1"/>
                    <a:pt x="6938" y="4"/>
                    <a:pt x="6917" y="11"/>
                  </a:cubicBezTo>
                  <a:lnTo>
                    <a:pt x="109" y="2967"/>
                  </a:lnTo>
                  <a:cubicBezTo>
                    <a:pt x="55" y="2967"/>
                    <a:pt x="1" y="3049"/>
                    <a:pt x="55" y="3103"/>
                  </a:cubicBezTo>
                  <a:lnTo>
                    <a:pt x="109" y="3266"/>
                  </a:lnTo>
                  <a:cubicBezTo>
                    <a:pt x="109" y="3327"/>
                    <a:pt x="155" y="3357"/>
                    <a:pt x="201" y="3357"/>
                  </a:cubicBezTo>
                  <a:cubicBezTo>
                    <a:pt x="216" y="3357"/>
                    <a:pt x="231" y="3354"/>
                    <a:pt x="245" y="3347"/>
                  </a:cubicBezTo>
                  <a:lnTo>
                    <a:pt x="7053" y="390"/>
                  </a:lnTo>
                  <a:cubicBezTo>
                    <a:pt x="7134" y="363"/>
                    <a:pt x="7161" y="282"/>
                    <a:pt x="7134" y="255"/>
                  </a:cubicBezTo>
                  <a:lnTo>
                    <a:pt x="7053" y="92"/>
                  </a:lnTo>
                  <a:cubicBezTo>
                    <a:pt x="7053" y="31"/>
                    <a:pt x="7022" y="1"/>
                    <a:pt x="6973" y="1"/>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98;p67">
              <a:extLst>
                <a:ext uri="{FF2B5EF4-FFF2-40B4-BE49-F238E27FC236}">
                  <a16:creationId xmlns:a16="http://schemas.microsoft.com/office/drawing/2014/main" id="{17343C15-46B4-4707-8252-0E8C63212EED}"/>
                </a:ext>
              </a:extLst>
            </p:cNvPr>
            <p:cNvSpPr/>
            <p:nvPr/>
          </p:nvSpPr>
          <p:spPr>
            <a:xfrm>
              <a:off x="1794514" y="2492682"/>
              <a:ext cx="15441" cy="14647"/>
            </a:xfrm>
            <a:custGeom>
              <a:avLst/>
              <a:gdLst/>
              <a:ahLst/>
              <a:cxnLst/>
              <a:rect l="l" t="t" r="r" b="b"/>
              <a:pathLst>
                <a:path w="544" h="516" extrusionOk="0">
                  <a:moveTo>
                    <a:pt x="381" y="0"/>
                  </a:moveTo>
                  <a:lnTo>
                    <a:pt x="1" y="163"/>
                  </a:lnTo>
                  <a:lnTo>
                    <a:pt x="164" y="516"/>
                  </a:lnTo>
                  <a:lnTo>
                    <a:pt x="543" y="380"/>
                  </a:lnTo>
                  <a:lnTo>
                    <a:pt x="381"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99;p67">
              <a:extLst>
                <a:ext uri="{FF2B5EF4-FFF2-40B4-BE49-F238E27FC236}">
                  <a16:creationId xmlns:a16="http://schemas.microsoft.com/office/drawing/2014/main" id="{3221510A-54DB-43D9-AAA2-EF703D61F271}"/>
                </a:ext>
              </a:extLst>
            </p:cNvPr>
            <p:cNvSpPr/>
            <p:nvPr/>
          </p:nvSpPr>
          <p:spPr>
            <a:xfrm>
              <a:off x="1830704" y="2579682"/>
              <a:ext cx="15441" cy="14647"/>
            </a:xfrm>
            <a:custGeom>
              <a:avLst/>
              <a:gdLst/>
              <a:ahLst/>
              <a:cxnLst/>
              <a:rect l="l" t="t" r="r" b="b"/>
              <a:pathLst>
                <a:path w="544" h="516" extrusionOk="0">
                  <a:moveTo>
                    <a:pt x="380" y="0"/>
                  </a:moveTo>
                  <a:lnTo>
                    <a:pt x="1" y="163"/>
                  </a:lnTo>
                  <a:lnTo>
                    <a:pt x="163" y="516"/>
                  </a:lnTo>
                  <a:lnTo>
                    <a:pt x="543" y="353"/>
                  </a:lnTo>
                  <a:lnTo>
                    <a:pt x="380"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00;p67">
              <a:extLst>
                <a:ext uri="{FF2B5EF4-FFF2-40B4-BE49-F238E27FC236}">
                  <a16:creationId xmlns:a16="http://schemas.microsoft.com/office/drawing/2014/main" id="{EA2A54CC-760D-41B9-9180-BC060F01713A}"/>
                </a:ext>
              </a:extLst>
            </p:cNvPr>
            <p:cNvSpPr/>
            <p:nvPr/>
          </p:nvSpPr>
          <p:spPr>
            <a:xfrm>
              <a:off x="1613588" y="2489616"/>
              <a:ext cx="306444" cy="240222"/>
            </a:xfrm>
            <a:custGeom>
              <a:avLst/>
              <a:gdLst/>
              <a:ahLst/>
              <a:cxnLst/>
              <a:rect l="l" t="t" r="r" b="b"/>
              <a:pathLst>
                <a:path w="10796" h="8463" extrusionOk="0">
                  <a:moveTo>
                    <a:pt x="5968" y="0"/>
                  </a:moveTo>
                  <a:cubicBezTo>
                    <a:pt x="5968" y="0"/>
                    <a:pt x="5588" y="27"/>
                    <a:pt x="5615" y="705"/>
                  </a:cubicBezTo>
                  <a:cubicBezTo>
                    <a:pt x="5670" y="1383"/>
                    <a:pt x="6944" y="3228"/>
                    <a:pt x="6944" y="3228"/>
                  </a:cubicBezTo>
                  <a:cubicBezTo>
                    <a:pt x="6944" y="3228"/>
                    <a:pt x="5995" y="4096"/>
                    <a:pt x="4883" y="4367"/>
                  </a:cubicBezTo>
                  <a:cubicBezTo>
                    <a:pt x="3771" y="4638"/>
                    <a:pt x="3256" y="4774"/>
                    <a:pt x="3256" y="4774"/>
                  </a:cubicBezTo>
                  <a:lnTo>
                    <a:pt x="2008" y="4747"/>
                  </a:lnTo>
                  <a:cubicBezTo>
                    <a:pt x="2008" y="4747"/>
                    <a:pt x="1764" y="4367"/>
                    <a:pt x="1303" y="4313"/>
                  </a:cubicBezTo>
                  <a:cubicBezTo>
                    <a:pt x="1226" y="4300"/>
                    <a:pt x="1157" y="4294"/>
                    <a:pt x="1095" y="4294"/>
                  </a:cubicBezTo>
                  <a:cubicBezTo>
                    <a:pt x="767" y="4294"/>
                    <a:pt x="652" y="4448"/>
                    <a:pt x="652" y="4448"/>
                  </a:cubicBezTo>
                  <a:cubicBezTo>
                    <a:pt x="652" y="4448"/>
                    <a:pt x="591" y="4400"/>
                    <a:pt x="479" y="4400"/>
                  </a:cubicBezTo>
                  <a:cubicBezTo>
                    <a:pt x="423" y="4400"/>
                    <a:pt x="353" y="4412"/>
                    <a:pt x="272" y="4448"/>
                  </a:cubicBezTo>
                  <a:cubicBezTo>
                    <a:pt x="1" y="4530"/>
                    <a:pt x="82" y="4720"/>
                    <a:pt x="82" y="4720"/>
                  </a:cubicBezTo>
                  <a:lnTo>
                    <a:pt x="516" y="5750"/>
                  </a:lnTo>
                  <a:lnTo>
                    <a:pt x="2116" y="6917"/>
                  </a:lnTo>
                  <a:cubicBezTo>
                    <a:pt x="2116" y="6917"/>
                    <a:pt x="4015" y="6917"/>
                    <a:pt x="4585" y="7079"/>
                  </a:cubicBezTo>
                  <a:cubicBezTo>
                    <a:pt x="5154" y="7242"/>
                    <a:pt x="5534" y="7568"/>
                    <a:pt x="5941" y="7568"/>
                  </a:cubicBezTo>
                  <a:cubicBezTo>
                    <a:pt x="6348" y="7595"/>
                    <a:pt x="6619" y="7703"/>
                    <a:pt x="6619" y="7703"/>
                  </a:cubicBezTo>
                  <a:lnTo>
                    <a:pt x="9386" y="8463"/>
                  </a:lnTo>
                  <a:lnTo>
                    <a:pt x="10796" y="5289"/>
                  </a:lnTo>
                  <a:cubicBezTo>
                    <a:pt x="10796" y="5289"/>
                    <a:pt x="10715" y="4747"/>
                    <a:pt x="10281" y="4258"/>
                  </a:cubicBezTo>
                  <a:cubicBezTo>
                    <a:pt x="9820" y="3797"/>
                    <a:pt x="8843" y="3201"/>
                    <a:pt x="8138" y="2333"/>
                  </a:cubicBezTo>
                  <a:cubicBezTo>
                    <a:pt x="7405" y="1492"/>
                    <a:pt x="5968" y="0"/>
                    <a:pt x="59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01;p67">
              <a:extLst>
                <a:ext uri="{FF2B5EF4-FFF2-40B4-BE49-F238E27FC236}">
                  <a16:creationId xmlns:a16="http://schemas.microsoft.com/office/drawing/2014/main" id="{403B2DBD-04AE-456B-8BA4-2744B61D7B67}"/>
                </a:ext>
              </a:extLst>
            </p:cNvPr>
            <p:cNvSpPr/>
            <p:nvPr/>
          </p:nvSpPr>
          <p:spPr>
            <a:xfrm>
              <a:off x="1863801" y="2628958"/>
              <a:ext cx="93188" cy="203293"/>
            </a:xfrm>
            <a:custGeom>
              <a:avLst/>
              <a:gdLst/>
              <a:ahLst/>
              <a:cxnLst/>
              <a:rect l="l" t="t" r="r" b="b"/>
              <a:pathLst>
                <a:path w="3283" h="7162" extrusionOk="0">
                  <a:moveTo>
                    <a:pt x="1900" y="0"/>
                  </a:moveTo>
                  <a:cubicBezTo>
                    <a:pt x="1900" y="0"/>
                    <a:pt x="977" y="1357"/>
                    <a:pt x="462" y="3310"/>
                  </a:cubicBezTo>
                  <a:cubicBezTo>
                    <a:pt x="1" y="5235"/>
                    <a:pt x="28" y="6781"/>
                    <a:pt x="28" y="6781"/>
                  </a:cubicBezTo>
                  <a:lnTo>
                    <a:pt x="1384" y="7161"/>
                  </a:lnTo>
                  <a:cubicBezTo>
                    <a:pt x="1384" y="7161"/>
                    <a:pt x="1547" y="4150"/>
                    <a:pt x="2144" y="2713"/>
                  </a:cubicBezTo>
                  <a:cubicBezTo>
                    <a:pt x="2713" y="1302"/>
                    <a:pt x="3283" y="462"/>
                    <a:pt x="3283" y="462"/>
                  </a:cubicBezTo>
                  <a:lnTo>
                    <a:pt x="3012" y="272"/>
                  </a:lnTo>
                  <a:lnTo>
                    <a:pt x="1900"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02;p67">
              <a:extLst>
                <a:ext uri="{FF2B5EF4-FFF2-40B4-BE49-F238E27FC236}">
                  <a16:creationId xmlns:a16="http://schemas.microsoft.com/office/drawing/2014/main" id="{9830503C-4D70-4831-BAD8-82CF3FDA9098}"/>
                </a:ext>
              </a:extLst>
            </p:cNvPr>
            <p:cNvSpPr/>
            <p:nvPr/>
          </p:nvSpPr>
          <p:spPr>
            <a:xfrm>
              <a:off x="1889234" y="2367192"/>
              <a:ext cx="668296" cy="580814"/>
            </a:xfrm>
            <a:custGeom>
              <a:avLst/>
              <a:gdLst/>
              <a:ahLst/>
              <a:cxnLst/>
              <a:rect l="l" t="t" r="r" b="b"/>
              <a:pathLst>
                <a:path w="23544" h="20462" extrusionOk="0">
                  <a:moveTo>
                    <a:pt x="23055" y="0"/>
                  </a:moveTo>
                  <a:lnTo>
                    <a:pt x="23055" y="0"/>
                  </a:lnTo>
                  <a:cubicBezTo>
                    <a:pt x="23055" y="0"/>
                    <a:pt x="17007" y="1872"/>
                    <a:pt x="15325" y="5642"/>
                  </a:cubicBezTo>
                  <a:cubicBezTo>
                    <a:pt x="13616" y="9439"/>
                    <a:pt x="12830" y="11501"/>
                    <a:pt x="12830" y="11501"/>
                  </a:cubicBezTo>
                  <a:lnTo>
                    <a:pt x="2143" y="9494"/>
                  </a:lnTo>
                  <a:cubicBezTo>
                    <a:pt x="2143" y="9494"/>
                    <a:pt x="1112" y="10090"/>
                    <a:pt x="570" y="12342"/>
                  </a:cubicBezTo>
                  <a:cubicBezTo>
                    <a:pt x="27" y="14620"/>
                    <a:pt x="0" y="16790"/>
                    <a:pt x="0" y="16790"/>
                  </a:cubicBezTo>
                  <a:lnTo>
                    <a:pt x="15000" y="20343"/>
                  </a:lnTo>
                  <a:cubicBezTo>
                    <a:pt x="15318" y="20423"/>
                    <a:pt x="15638" y="20461"/>
                    <a:pt x="15952" y="20461"/>
                  </a:cubicBezTo>
                  <a:cubicBezTo>
                    <a:pt x="17458" y="20461"/>
                    <a:pt x="18847" y="19582"/>
                    <a:pt x="19475" y="18146"/>
                  </a:cubicBezTo>
                  <a:cubicBezTo>
                    <a:pt x="20723" y="15407"/>
                    <a:pt x="22431" y="11257"/>
                    <a:pt x="22865" y="8409"/>
                  </a:cubicBezTo>
                  <a:cubicBezTo>
                    <a:pt x="23544" y="3798"/>
                    <a:pt x="23055" y="0"/>
                    <a:pt x="23055"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03;p67">
              <a:extLst>
                <a:ext uri="{FF2B5EF4-FFF2-40B4-BE49-F238E27FC236}">
                  <a16:creationId xmlns:a16="http://schemas.microsoft.com/office/drawing/2014/main" id="{1AE6C6D4-0D2C-42B9-9711-22CD9ABF050D}"/>
                </a:ext>
              </a:extLst>
            </p:cNvPr>
            <p:cNvSpPr/>
            <p:nvPr/>
          </p:nvSpPr>
          <p:spPr>
            <a:xfrm>
              <a:off x="2122502" y="2509628"/>
              <a:ext cx="154017" cy="33125"/>
            </a:xfrm>
            <a:custGeom>
              <a:avLst/>
              <a:gdLst/>
              <a:ahLst/>
              <a:cxnLst/>
              <a:rect l="l" t="t" r="r" b="b"/>
              <a:pathLst>
                <a:path w="5426" h="1167" extrusionOk="0">
                  <a:moveTo>
                    <a:pt x="597" y="0"/>
                  </a:moveTo>
                  <a:lnTo>
                    <a:pt x="1" y="1167"/>
                  </a:lnTo>
                  <a:lnTo>
                    <a:pt x="5425" y="1167"/>
                  </a:lnTo>
                  <a:lnTo>
                    <a:pt x="2632" y="651"/>
                  </a:lnTo>
                  <a:lnTo>
                    <a:pt x="5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04;p67">
              <a:extLst>
                <a:ext uri="{FF2B5EF4-FFF2-40B4-BE49-F238E27FC236}">
                  <a16:creationId xmlns:a16="http://schemas.microsoft.com/office/drawing/2014/main" id="{D373C536-1B7C-4FE7-96BB-379A3455805D}"/>
                </a:ext>
              </a:extLst>
            </p:cNvPr>
            <p:cNvSpPr/>
            <p:nvPr/>
          </p:nvSpPr>
          <p:spPr>
            <a:xfrm>
              <a:off x="2105556" y="2290183"/>
              <a:ext cx="34686" cy="56231"/>
            </a:xfrm>
            <a:custGeom>
              <a:avLst/>
              <a:gdLst/>
              <a:ahLst/>
              <a:cxnLst/>
              <a:rect l="l" t="t" r="r" b="b"/>
              <a:pathLst>
                <a:path w="1222" h="1981" extrusionOk="0">
                  <a:moveTo>
                    <a:pt x="164" y="1"/>
                  </a:moveTo>
                  <a:cubicBezTo>
                    <a:pt x="55" y="1"/>
                    <a:pt x="1" y="109"/>
                    <a:pt x="1" y="191"/>
                  </a:cubicBezTo>
                  <a:lnTo>
                    <a:pt x="1" y="1818"/>
                  </a:lnTo>
                  <a:cubicBezTo>
                    <a:pt x="1" y="1900"/>
                    <a:pt x="109" y="1981"/>
                    <a:pt x="164" y="1981"/>
                  </a:cubicBezTo>
                  <a:lnTo>
                    <a:pt x="1059" y="1981"/>
                  </a:lnTo>
                  <a:cubicBezTo>
                    <a:pt x="1113" y="1981"/>
                    <a:pt x="1194" y="1900"/>
                    <a:pt x="1221" y="1818"/>
                  </a:cubicBezTo>
                  <a:lnTo>
                    <a:pt x="1221" y="191"/>
                  </a:lnTo>
                  <a:cubicBezTo>
                    <a:pt x="1221" y="82"/>
                    <a:pt x="1113" y="1"/>
                    <a:pt x="1059" y="1"/>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05;p67">
              <a:extLst>
                <a:ext uri="{FF2B5EF4-FFF2-40B4-BE49-F238E27FC236}">
                  <a16:creationId xmlns:a16="http://schemas.microsoft.com/office/drawing/2014/main" id="{11134CCD-EB7D-411B-AA11-D065A02D72F2}"/>
                </a:ext>
              </a:extLst>
            </p:cNvPr>
            <p:cNvSpPr/>
            <p:nvPr/>
          </p:nvSpPr>
          <p:spPr>
            <a:xfrm>
              <a:off x="2139448" y="2263388"/>
              <a:ext cx="57763" cy="110758"/>
            </a:xfrm>
            <a:custGeom>
              <a:avLst/>
              <a:gdLst/>
              <a:ahLst/>
              <a:cxnLst/>
              <a:rect l="l" t="t" r="r" b="b"/>
              <a:pathLst>
                <a:path w="2035" h="3902" extrusionOk="0">
                  <a:moveTo>
                    <a:pt x="1491" y="0"/>
                  </a:moveTo>
                  <a:cubicBezTo>
                    <a:pt x="1370" y="0"/>
                    <a:pt x="1246" y="41"/>
                    <a:pt x="1139" y="131"/>
                  </a:cubicBezTo>
                  <a:lnTo>
                    <a:pt x="0" y="1135"/>
                  </a:lnTo>
                  <a:lnTo>
                    <a:pt x="0" y="2789"/>
                  </a:lnTo>
                  <a:lnTo>
                    <a:pt x="1139" y="3766"/>
                  </a:lnTo>
                  <a:cubicBezTo>
                    <a:pt x="1250" y="3859"/>
                    <a:pt x="1378" y="3902"/>
                    <a:pt x="1503" y="3902"/>
                  </a:cubicBezTo>
                  <a:cubicBezTo>
                    <a:pt x="1778" y="3902"/>
                    <a:pt x="2035" y="3695"/>
                    <a:pt x="2035" y="3359"/>
                  </a:cubicBezTo>
                  <a:lnTo>
                    <a:pt x="2035" y="538"/>
                  </a:lnTo>
                  <a:cubicBezTo>
                    <a:pt x="2035" y="216"/>
                    <a:pt x="1771" y="0"/>
                    <a:pt x="1491"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06;p67">
              <a:extLst>
                <a:ext uri="{FF2B5EF4-FFF2-40B4-BE49-F238E27FC236}">
                  <a16:creationId xmlns:a16="http://schemas.microsoft.com/office/drawing/2014/main" id="{F9722034-75F7-44EF-BDE0-4863DEECD489}"/>
                </a:ext>
              </a:extLst>
            </p:cNvPr>
            <p:cNvSpPr/>
            <p:nvPr/>
          </p:nvSpPr>
          <p:spPr>
            <a:xfrm>
              <a:off x="2048588" y="2263388"/>
              <a:ext cx="57763" cy="110758"/>
            </a:xfrm>
            <a:custGeom>
              <a:avLst/>
              <a:gdLst/>
              <a:ahLst/>
              <a:cxnLst/>
              <a:rect l="l" t="t" r="r" b="b"/>
              <a:pathLst>
                <a:path w="2035" h="3902" extrusionOk="0">
                  <a:moveTo>
                    <a:pt x="544" y="0"/>
                  </a:moveTo>
                  <a:cubicBezTo>
                    <a:pt x="265" y="0"/>
                    <a:pt x="1" y="216"/>
                    <a:pt x="1" y="538"/>
                  </a:cubicBezTo>
                  <a:lnTo>
                    <a:pt x="1" y="3359"/>
                  </a:lnTo>
                  <a:cubicBezTo>
                    <a:pt x="1" y="3695"/>
                    <a:pt x="257" y="3902"/>
                    <a:pt x="532" y="3902"/>
                  </a:cubicBezTo>
                  <a:cubicBezTo>
                    <a:pt x="657" y="3902"/>
                    <a:pt x="786" y="3859"/>
                    <a:pt x="896" y="3766"/>
                  </a:cubicBezTo>
                  <a:lnTo>
                    <a:pt x="2035" y="2789"/>
                  </a:lnTo>
                  <a:lnTo>
                    <a:pt x="2035" y="1135"/>
                  </a:lnTo>
                  <a:lnTo>
                    <a:pt x="896" y="131"/>
                  </a:lnTo>
                  <a:cubicBezTo>
                    <a:pt x="789" y="41"/>
                    <a:pt x="665" y="0"/>
                    <a:pt x="544"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07;p67">
              <a:extLst>
                <a:ext uri="{FF2B5EF4-FFF2-40B4-BE49-F238E27FC236}">
                  <a16:creationId xmlns:a16="http://schemas.microsoft.com/office/drawing/2014/main" id="{BF95534E-E88E-406F-A45C-A7128A0A4CFA}"/>
                </a:ext>
              </a:extLst>
            </p:cNvPr>
            <p:cNvSpPr/>
            <p:nvPr/>
          </p:nvSpPr>
          <p:spPr>
            <a:xfrm>
              <a:off x="2083246" y="2274799"/>
              <a:ext cx="23105" cy="67783"/>
            </a:xfrm>
            <a:custGeom>
              <a:avLst/>
              <a:gdLst/>
              <a:ahLst/>
              <a:cxnLst/>
              <a:rect l="l" t="t" r="r" b="b"/>
              <a:pathLst>
                <a:path w="814" h="2388" extrusionOk="0">
                  <a:moveTo>
                    <a:pt x="0" y="0"/>
                  </a:moveTo>
                  <a:lnTo>
                    <a:pt x="814" y="2387"/>
                  </a:lnTo>
                  <a:lnTo>
                    <a:pt x="814" y="733"/>
                  </a:lnTo>
                  <a:lnTo>
                    <a:pt x="0" y="0"/>
                  </a:lnTo>
                  <a:close/>
                </a:path>
              </a:pathLst>
            </a:custGeom>
            <a:solidFill>
              <a:srgbClr val="10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08;p67">
              <a:extLst>
                <a:ext uri="{FF2B5EF4-FFF2-40B4-BE49-F238E27FC236}">
                  <a16:creationId xmlns:a16="http://schemas.microsoft.com/office/drawing/2014/main" id="{B49E7EA5-1D54-4C0C-BF12-5875FC89CF14}"/>
                </a:ext>
              </a:extLst>
            </p:cNvPr>
            <p:cNvSpPr/>
            <p:nvPr/>
          </p:nvSpPr>
          <p:spPr>
            <a:xfrm>
              <a:off x="1528120" y="2282406"/>
              <a:ext cx="184815" cy="306643"/>
            </a:xfrm>
            <a:custGeom>
              <a:avLst/>
              <a:gdLst/>
              <a:ahLst/>
              <a:cxnLst/>
              <a:rect l="l" t="t" r="r" b="b"/>
              <a:pathLst>
                <a:path w="6511" h="10803" extrusionOk="0">
                  <a:moveTo>
                    <a:pt x="3208" y="0"/>
                  </a:moveTo>
                  <a:cubicBezTo>
                    <a:pt x="3154" y="0"/>
                    <a:pt x="3098" y="1"/>
                    <a:pt x="3039" y="4"/>
                  </a:cubicBezTo>
                  <a:cubicBezTo>
                    <a:pt x="2415" y="85"/>
                    <a:pt x="1764" y="221"/>
                    <a:pt x="1140" y="492"/>
                  </a:cubicBezTo>
                  <a:cubicBezTo>
                    <a:pt x="543" y="763"/>
                    <a:pt x="1" y="2445"/>
                    <a:pt x="1" y="2445"/>
                  </a:cubicBezTo>
                  <a:cubicBezTo>
                    <a:pt x="1" y="2445"/>
                    <a:pt x="381" y="5130"/>
                    <a:pt x="571" y="5537"/>
                  </a:cubicBezTo>
                  <a:cubicBezTo>
                    <a:pt x="788" y="5971"/>
                    <a:pt x="1493" y="6785"/>
                    <a:pt x="1493" y="6785"/>
                  </a:cubicBezTo>
                  <a:lnTo>
                    <a:pt x="1330" y="8005"/>
                  </a:lnTo>
                  <a:lnTo>
                    <a:pt x="2171" y="10636"/>
                  </a:lnTo>
                  <a:cubicBezTo>
                    <a:pt x="2197" y="10742"/>
                    <a:pt x="2288" y="10802"/>
                    <a:pt x="2380" y="10802"/>
                  </a:cubicBezTo>
                  <a:cubicBezTo>
                    <a:pt x="2478" y="10802"/>
                    <a:pt x="2577" y="10735"/>
                    <a:pt x="2605" y="10582"/>
                  </a:cubicBezTo>
                  <a:lnTo>
                    <a:pt x="4069" y="7951"/>
                  </a:lnTo>
                  <a:lnTo>
                    <a:pt x="3446" y="6459"/>
                  </a:lnTo>
                  <a:lnTo>
                    <a:pt x="5046" y="5700"/>
                  </a:lnTo>
                  <a:cubicBezTo>
                    <a:pt x="5046" y="5700"/>
                    <a:pt x="5588" y="5645"/>
                    <a:pt x="5914" y="5347"/>
                  </a:cubicBezTo>
                  <a:cubicBezTo>
                    <a:pt x="6267" y="5022"/>
                    <a:pt x="5914" y="4316"/>
                    <a:pt x="5914" y="4316"/>
                  </a:cubicBezTo>
                  <a:cubicBezTo>
                    <a:pt x="5914" y="4316"/>
                    <a:pt x="6104" y="4262"/>
                    <a:pt x="6267" y="4154"/>
                  </a:cubicBezTo>
                  <a:cubicBezTo>
                    <a:pt x="6429" y="4045"/>
                    <a:pt x="6511" y="3584"/>
                    <a:pt x="6321" y="3231"/>
                  </a:cubicBezTo>
                  <a:cubicBezTo>
                    <a:pt x="6263" y="3126"/>
                    <a:pt x="6099" y="3091"/>
                    <a:pt x="5912" y="3091"/>
                  </a:cubicBezTo>
                  <a:cubicBezTo>
                    <a:pt x="5572" y="3091"/>
                    <a:pt x="5154" y="3204"/>
                    <a:pt x="5154" y="3204"/>
                  </a:cubicBezTo>
                  <a:lnTo>
                    <a:pt x="2605" y="3638"/>
                  </a:lnTo>
                  <a:lnTo>
                    <a:pt x="2605" y="3638"/>
                  </a:lnTo>
                  <a:lnTo>
                    <a:pt x="4259" y="3069"/>
                  </a:lnTo>
                  <a:lnTo>
                    <a:pt x="5290" y="2933"/>
                  </a:lnTo>
                  <a:cubicBezTo>
                    <a:pt x="5290" y="2933"/>
                    <a:pt x="5778" y="2635"/>
                    <a:pt x="5643" y="2038"/>
                  </a:cubicBezTo>
                  <a:cubicBezTo>
                    <a:pt x="5599" y="1731"/>
                    <a:pt x="5162" y="1661"/>
                    <a:pt x="4768" y="1661"/>
                  </a:cubicBezTo>
                  <a:cubicBezTo>
                    <a:pt x="4430" y="1661"/>
                    <a:pt x="4124" y="1713"/>
                    <a:pt x="4124" y="1713"/>
                  </a:cubicBezTo>
                  <a:lnTo>
                    <a:pt x="2713" y="1821"/>
                  </a:lnTo>
                  <a:lnTo>
                    <a:pt x="1493" y="2174"/>
                  </a:lnTo>
                  <a:lnTo>
                    <a:pt x="1764" y="1604"/>
                  </a:lnTo>
                  <a:lnTo>
                    <a:pt x="2740" y="1170"/>
                  </a:lnTo>
                  <a:cubicBezTo>
                    <a:pt x="2740" y="1170"/>
                    <a:pt x="3337" y="1062"/>
                    <a:pt x="3744" y="926"/>
                  </a:cubicBezTo>
                  <a:cubicBezTo>
                    <a:pt x="4151" y="790"/>
                    <a:pt x="3988" y="112"/>
                    <a:pt x="3988" y="112"/>
                  </a:cubicBezTo>
                  <a:cubicBezTo>
                    <a:pt x="3988" y="112"/>
                    <a:pt x="3742" y="0"/>
                    <a:pt x="3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09;p67">
              <a:extLst>
                <a:ext uri="{FF2B5EF4-FFF2-40B4-BE49-F238E27FC236}">
                  <a16:creationId xmlns:a16="http://schemas.microsoft.com/office/drawing/2014/main" id="{D6EF7678-4039-493B-AAD5-834BC549573A}"/>
                </a:ext>
              </a:extLst>
            </p:cNvPr>
            <p:cNvSpPr/>
            <p:nvPr/>
          </p:nvSpPr>
          <p:spPr>
            <a:xfrm>
              <a:off x="2249525" y="1991970"/>
              <a:ext cx="77718" cy="102782"/>
            </a:xfrm>
            <a:custGeom>
              <a:avLst/>
              <a:gdLst/>
              <a:ahLst/>
              <a:cxnLst/>
              <a:rect l="l" t="t" r="r" b="b"/>
              <a:pathLst>
                <a:path w="2738" h="3621" extrusionOk="0">
                  <a:moveTo>
                    <a:pt x="1498" y="1"/>
                  </a:moveTo>
                  <a:cubicBezTo>
                    <a:pt x="1453" y="1"/>
                    <a:pt x="1406" y="4"/>
                    <a:pt x="1357" y="10"/>
                  </a:cubicBezTo>
                  <a:cubicBezTo>
                    <a:pt x="109" y="173"/>
                    <a:pt x="1" y="2071"/>
                    <a:pt x="1" y="2071"/>
                  </a:cubicBezTo>
                  <a:lnTo>
                    <a:pt x="55" y="2071"/>
                  </a:lnTo>
                  <a:lnTo>
                    <a:pt x="55" y="3401"/>
                  </a:lnTo>
                  <a:cubicBezTo>
                    <a:pt x="55" y="3401"/>
                    <a:pt x="403" y="3621"/>
                    <a:pt x="852" y="3621"/>
                  </a:cubicBezTo>
                  <a:cubicBezTo>
                    <a:pt x="1206" y="3621"/>
                    <a:pt x="1622" y="3484"/>
                    <a:pt x="1981" y="2994"/>
                  </a:cubicBezTo>
                  <a:cubicBezTo>
                    <a:pt x="2738" y="1924"/>
                    <a:pt x="2641" y="1"/>
                    <a:pt x="1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722;p51">
            <a:extLst>
              <a:ext uri="{FF2B5EF4-FFF2-40B4-BE49-F238E27FC236}">
                <a16:creationId xmlns:a16="http://schemas.microsoft.com/office/drawing/2014/main" id="{0CCD63D0-A670-40C1-919A-483E8175B198}"/>
              </a:ext>
            </a:extLst>
          </p:cNvPr>
          <p:cNvSpPr/>
          <p:nvPr/>
        </p:nvSpPr>
        <p:spPr>
          <a:xfrm>
            <a:off x="5003464" y="1922968"/>
            <a:ext cx="1641600" cy="1659600"/>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Subtitle 2">
            <a:extLst>
              <a:ext uri="{FF2B5EF4-FFF2-40B4-BE49-F238E27FC236}">
                <a16:creationId xmlns:a16="http://schemas.microsoft.com/office/drawing/2014/main" id="{42CCFC06-2A4A-41D0-AA1B-F9ECBD2F2471}"/>
              </a:ext>
            </a:extLst>
          </p:cNvPr>
          <p:cNvSpPr txBox="1">
            <a:spLocks/>
          </p:cNvSpPr>
          <p:nvPr/>
        </p:nvSpPr>
        <p:spPr>
          <a:xfrm>
            <a:off x="4189642" y="3875114"/>
            <a:ext cx="3352200" cy="475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1"/>
              </a:buClr>
              <a:buSzPts val="1800"/>
              <a:buFont typeface="Karla"/>
              <a:buNone/>
              <a:defRPr sz="1800" b="0" i="0" u="none" strike="noStrike" cap="none">
                <a:solidFill>
                  <a:schemeClr val="accent5"/>
                </a:solidFill>
                <a:latin typeface="Work Sans"/>
                <a:ea typeface="Work Sans"/>
                <a:cs typeface="Work Sans"/>
                <a:sym typeface="Work Sans"/>
              </a:defRPr>
            </a:lvl1pPr>
            <a:lvl2pPr marL="914400" marR="0" lvl="1" indent="-317500" algn="ctr"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Work Sans"/>
                <a:ea typeface="Work Sans"/>
                <a:cs typeface="Work Sans"/>
                <a:sym typeface="Work Sans"/>
              </a:defRPr>
            </a:lvl2pPr>
            <a:lvl3pPr marL="1371600" marR="0" lvl="2" indent="-317500" algn="ctr"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Work Sans"/>
                <a:ea typeface="Work Sans"/>
                <a:cs typeface="Work Sans"/>
                <a:sym typeface="Work Sans"/>
              </a:defRPr>
            </a:lvl3pPr>
            <a:lvl4pPr marL="1828800" marR="0" lvl="3" indent="-317500" algn="ctr"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Work Sans"/>
                <a:ea typeface="Work Sans"/>
                <a:cs typeface="Work Sans"/>
                <a:sym typeface="Work Sans"/>
              </a:defRPr>
            </a:lvl4pPr>
            <a:lvl5pPr marL="2286000" marR="0" lvl="4" indent="-317500" algn="ctr"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Work Sans"/>
                <a:ea typeface="Work Sans"/>
                <a:cs typeface="Work Sans"/>
                <a:sym typeface="Work Sans"/>
              </a:defRPr>
            </a:lvl5pPr>
            <a:lvl6pPr marL="2743200" marR="0" lvl="5" indent="-317500" algn="ctr"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Work Sans"/>
                <a:ea typeface="Work Sans"/>
                <a:cs typeface="Work Sans"/>
                <a:sym typeface="Work Sans"/>
              </a:defRPr>
            </a:lvl6pPr>
            <a:lvl7pPr marL="3200400" marR="0" lvl="6" indent="-317500" algn="ctr"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Work Sans"/>
                <a:ea typeface="Work Sans"/>
                <a:cs typeface="Work Sans"/>
                <a:sym typeface="Work Sans"/>
              </a:defRPr>
            </a:lvl7pPr>
            <a:lvl8pPr marL="3657600" marR="0" lvl="7" indent="-317500" algn="ctr" rtl="0">
              <a:lnSpc>
                <a:spcPct val="115000"/>
              </a:lnSpc>
              <a:spcBef>
                <a:spcPts val="1600"/>
              </a:spcBef>
              <a:spcAft>
                <a:spcPts val="0"/>
              </a:spcAft>
              <a:buClr>
                <a:schemeClr val="lt1"/>
              </a:buClr>
              <a:buSzPts val="1400"/>
              <a:buFont typeface="Karla"/>
              <a:buNone/>
              <a:defRPr sz="1400" b="0" i="0" u="none" strike="noStrike" cap="none">
                <a:solidFill>
                  <a:schemeClr val="accent5"/>
                </a:solidFill>
                <a:latin typeface="Work Sans"/>
                <a:ea typeface="Work Sans"/>
                <a:cs typeface="Work Sans"/>
                <a:sym typeface="Work Sans"/>
              </a:defRPr>
            </a:lvl8pPr>
            <a:lvl9pPr marL="4114800" marR="0" lvl="8" indent="-317500" algn="ctr" rtl="0">
              <a:lnSpc>
                <a:spcPct val="115000"/>
              </a:lnSpc>
              <a:spcBef>
                <a:spcPts val="1600"/>
              </a:spcBef>
              <a:spcAft>
                <a:spcPts val="1600"/>
              </a:spcAft>
              <a:buClr>
                <a:schemeClr val="lt1"/>
              </a:buClr>
              <a:buSzPts val="1400"/>
              <a:buFont typeface="Karla"/>
              <a:buNone/>
              <a:defRPr sz="1400" b="0" i="0" u="none" strike="noStrike" cap="none">
                <a:solidFill>
                  <a:schemeClr val="accent5"/>
                </a:solidFill>
                <a:latin typeface="Work Sans"/>
                <a:ea typeface="Work Sans"/>
                <a:cs typeface="Work Sans"/>
                <a:sym typeface="Work Sans"/>
              </a:defRPr>
            </a:lvl9pPr>
          </a:lstStyle>
          <a:p>
            <a:pPr marL="114300" indent="0"/>
            <a:r>
              <a:rPr lang="en-SG"/>
              <a:t>2.  High Box Office Sales</a:t>
            </a:r>
          </a:p>
        </p:txBody>
      </p:sp>
      <p:grpSp>
        <p:nvGrpSpPr>
          <p:cNvPr id="90" name="Google Shape;9424;p79">
            <a:extLst>
              <a:ext uri="{FF2B5EF4-FFF2-40B4-BE49-F238E27FC236}">
                <a16:creationId xmlns:a16="http://schemas.microsoft.com/office/drawing/2014/main" id="{CBCE49B2-6CE0-4FA0-A6C3-15AFA72F4F48}"/>
              </a:ext>
            </a:extLst>
          </p:cNvPr>
          <p:cNvGrpSpPr/>
          <p:nvPr/>
        </p:nvGrpSpPr>
        <p:grpSpPr>
          <a:xfrm>
            <a:off x="5239675" y="2234344"/>
            <a:ext cx="1252134" cy="1088356"/>
            <a:chOff x="849686" y="2909570"/>
            <a:chExt cx="374730" cy="334788"/>
          </a:xfrm>
        </p:grpSpPr>
        <p:sp>
          <p:nvSpPr>
            <p:cNvPr id="92" name="Google Shape;9425;p79">
              <a:extLst>
                <a:ext uri="{FF2B5EF4-FFF2-40B4-BE49-F238E27FC236}">
                  <a16:creationId xmlns:a16="http://schemas.microsoft.com/office/drawing/2014/main" id="{0E617B8C-18B4-4D24-AC3A-5C244DB3AD49}"/>
                </a:ext>
              </a:extLst>
            </p:cNvPr>
            <p:cNvSpPr/>
            <p:nvPr/>
          </p:nvSpPr>
          <p:spPr>
            <a:xfrm>
              <a:off x="1006747" y="2909570"/>
              <a:ext cx="217669" cy="181483"/>
            </a:xfrm>
            <a:custGeom>
              <a:avLst/>
              <a:gdLst/>
              <a:ahLst/>
              <a:cxnLst/>
              <a:rect l="l" t="t" r="r" b="b"/>
              <a:pathLst>
                <a:path w="8289" h="6911" extrusionOk="0">
                  <a:moveTo>
                    <a:pt x="460" y="1"/>
                  </a:moveTo>
                  <a:cubicBezTo>
                    <a:pt x="211" y="1"/>
                    <a:pt x="0" y="211"/>
                    <a:pt x="0" y="469"/>
                  </a:cubicBezTo>
                  <a:lnTo>
                    <a:pt x="0" y="6451"/>
                  </a:lnTo>
                  <a:cubicBezTo>
                    <a:pt x="0" y="6700"/>
                    <a:pt x="211" y="6910"/>
                    <a:pt x="469" y="6910"/>
                  </a:cubicBezTo>
                  <a:lnTo>
                    <a:pt x="7829" y="6910"/>
                  </a:lnTo>
                  <a:cubicBezTo>
                    <a:pt x="8087" y="6901"/>
                    <a:pt x="8288" y="6700"/>
                    <a:pt x="8288" y="6451"/>
                  </a:cubicBezTo>
                  <a:lnTo>
                    <a:pt x="8288" y="469"/>
                  </a:lnTo>
                  <a:cubicBezTo>
                    <a:pt x="8288" y="211"/>
                    <a:pt x="8078" y="1"/>
                    <a:pt x="782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26;p79">
              <a:extLst>
                <a:ext uri="{FF2B5EF4-FFF2-40B4-BE49-F238E27FC236}">
                  <a16:creationId xmlns:a16="http://schemas.microsoft.com/office/drawing/2014/main" id="{8224674B-73E6-4467-9464-92EC67CF7F1B}"/>
                </a:ext>
              </a:extLst>
            </p:cNvPr>
            <p:cNvSpPr/>
            <p:nvPr/>
          </p:nvSpPr>
          <p:spPr>
            <a:xfrm>
              <a:off x="850083" y="3055864"/>
              <a:ext cx="217905" cy="188494"/>
            </a:xfrm>
            <a:custGeom>
              <a:avLst/>
              <a:gdLst/>
              <a:ahLst/>
              <a:cxnLst/>
              <a:rect l="l" t="t" r="r" b="b"/>
              <a:pathLst>
                <a:path w="8298" h="7178" extrusionOk="0">
                  <a:moveTo>
                    <a:pt x="8117" y="0"/>
                  </a:moveTo>
                  <a:cubicBezTo>
                    <a:pt x="8073" y="0"/>
                    <a:pt x="8029" y="19"/>
                    <a:pt x="8001" y="58"/>
                  </a:cubicBezTo>
                  <a:lnTo>
                    <a:pt x="3809" y="4058"/>
                  </a:lnTo>
                  <a:cubicBezTo>
                    <a:pt x="3723" y="4135"/>
                    <a:pt x="3608" y="4183"/>
                    <a:pt x="3493" y="4183"/>
                  </a:cubicBezTo>
                  <a:lnTo>
                    <a:pt x="3445" y="4183"/>
                  </a:lnTo>
                  <a:cubicBezTo>
                    <a:pt x="3196" y="4183"/>
                    <a:pt x="2996" y="3982"/>
                    <a:pt x="2996" y="3723"/>
                  </a:cubicBezTo>
                  <a:lnTo>
                    <a:pt x="2996" y="3493"/>
                  </a:lnTo>
                  <a:lnTo>
                    <a:pt x="1608" y="3493"/>
                  </a:lnTo>
                  <a:lnTo>
                    <a:pt x="1608" y="3723"/>
                  </a:lnTo>
                  <a:cubicBezTo>
                    <a:pt x="1608" y="3934"/>
                    <a:pt x="1474" y="4116"/>
                    <a:pt x="1282" y="4173"/>
                  </a:cubicBezTo>
                  <a:lnTo>
                    <a:pt x="498" y="4393"/>
                  </a:lnTo>
                  <a:cubicBezTo>
                    <a:pt x="201" y="4470"/>
                    <a:pt x="0" y="4747"/>
                    <a:pt x="0" y="5053"/>
                  </a:cubicBezTo>
                  <a:lnTo>
                    <a:pt x="0" y="6948"/>
                  </a:lnTo>
                  <a:cubicBezTo>
                    <a:pt x="0" y="7073"/>
                    <a:pt x="105" y="7178"/>
                    <a:pt x="230" y="7178"/>
                  </a:cubicBezTo>
                  <a:lnTo>
                    <a:pt x="3455" y="7178"/>
                  </a:lnTo>
                  <a:cubicBezTo>
                    <a:pt x="3579" y="7178"/>
                    <a:pt x="3685" y="7073"/>
                    <a:pt x="3685" y="6948"/>
                  </a:cubicBezTo>
                  <a:lnTo>
                    <a:pt x="3685" y="5953"/>
                  </a:lnTo>
                  <a:cubicBezTo>
                    <a:pt x="3685" y="5704"/>
                    <a:pt x="3780" y="5474"/>
                    <a:pt x="3953" y="5302"/>
                  </a:cubicBezTo>
                  <a:lnTo>
                    <a:pt x="7867" y="1378"/>
                  </a:lnTo>
                  <a:cubicBezTo>
                    <a:pt x="7982" y="1264"/>
                    <a:pt x="8029" y="1101"/>
                    <a:pt x="7991" y="938"/>
                  </a:cubicBezTo>
                  <a:lnTo>
                    <a:pt x="7905" y="613"/>
                  </a:lnTo>
                  <a:lnTo>
                    <a:pt x="8230" y="287"/>
                  </a:lnTo>
                  <a:cubicBezTo>
                    <a:pt x="8297" y="230"/>
                    <a:pt x="8297" y="115"/>
                    <a:pt x="8240" y="58"/>
                  </a:cubicBezTo>
                  <a:cubicBezTo>
                    <a:pt x="8207" y="19"/>
                    <a:pt x="8161" y="0"/>
                    <a:pt x="811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27;p79">
              <a:extLst>
                <a:ext uri="{FF2B5EF4-FFF2-40B4-BE49-F238E27FC236}">
                  <a16:creationId xmlns:a16="http://schemas.microsoft.com/office/drawing/2014/main" id="{4869FDD4-4219-4960-A881-31634818E76A}"/>
                </a:ext>
              </a:extLst>
            </p:cNvPr>
            <p:cNvSpPr/>
            <p:nvPr/>
          </p:nvSpPr>
          <p:spPr>
            <a:xfrm>
              <a:off x="889247" y="3148000"/>
              <a:ext cx="41491" cy="18119"/>
            </a:xfrm>
            <a:custGeom>
              <a:avLst/>
              <a:gdLst/>
              <a:ahLst/>
              <a:cxnLst/>
              <a:rect l="l" t="t" r="r" b="b"/>
              <a:pathLst>
                <a:path w="1580" h="690" extrusionOk="0">
                  <a:moveTo>
                    <a:pt x="96" y="0"/>
                  </a:moveTo>
                  <a:lnTo>
                    <a:pt x="96" y="230"/>
                  </a:lnTo>
                  <a:cubicBezTo>
                    <a:pt x="96" y="335"/>
                    <a:pt x="67" y="431"/>
                    <a:pt x="0" y="517"/>
                  </a:cubicBezTo>
                  <a:cubicBezTo>
                    <a:pt x="249" y="632"/>
                    <a:pt x="517" y="690"/>
                    <a:pt x="785" y="690"/>
                  </a:cubicBezTo>
                  <a:cubicBezTo>
                    <a:pt x="1062" y="690"/>
                    <a:pt x="1330" y="632"/>
                    <a:pt x="1579" y="517"/>
                  </a:cubicBezTo>
                  <a:cubicBezTo>
                    <a:pt x="1512" y="431"/>
                    <a:pt x="1484" y="335"/>
                    <a:pt x="1484" y="230"/>
                  </a:cubicBezTo>
                  <a:lnTo>
                    <a:pt x="1484"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428;p79">
              <a:extLst>
                <a:ext uri="{FF2B5EF4-FFF2-40B4-BE49-F238E27FC236}">
                  <a16:creationId xmlns:a16="http://schemas.microsoft.com/office/drawing/2014/main" id="{D0A7F5E2-7C97-4D47-9FFC-B877C2142127}"/>
                </a:ext>
              </a:extLst>
            </p:cNvPr>
            <p:cNvSpPr/>
            <p:nvPr/>
          </p:nvSpPr>
          <p:spPr>
            <a:xfrm>
              <a:off x="867779" y="3060617"/>
              <a:ext cx="30435" cy="66622"/>
            </a:xfrm>
            <a:custGeom>
              <a:avLst/>
              <a:gdLst/>
              <a:ahLst/>
              <a:cxnLst/>
              <a:rect l="l" t="t" r="r" b="b"/>
              <a:pathLst>
                <a:path w="1159" h="2537" extrusionOk="0">
                  <a:moveTo>
                    <a:pt x="689" y="0"/>
                  </a:moveTo>
                  <a:cubicBezTo>
                    <a:pt x="306" y="0"/>
                    <a:pt x="0" y="316"/>
                    <a:pt x="0" y="699"/>
                  </a:cubicBezTo>
                  <a:lnTo>
                    <a:pt x="0" y="862"/>
                  </a:lnTo>
                  <a:cubicBezTo>
                    <a:pt x="0" y="1063"/>
                    <a:pt x="29" y="1254"/>
                    <a:pt x="96" y="1445"/>
                  </a:cubicBezTo>
                  <a:lnTo>
                    <a:pt x="459" y="2536"/>
                  </a:lnTo>
                  <a:lnTo>
                    <a:pt x="1158" y="2536"/>
                  </a:lnTo>
                  <a:lnTo>
                    <a:pt x="1158" y="0"/>
                  </a:lnTo>
                  <a:close/>
                </a:path>
              </a:pathLst>
            </a:custGeom>
            <a:solidFill>
              <a:srgbClr val="D4A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429;p79">
              <a:extLst>
                <a:ext uri="{FF2B5EF4-FFF2-40B4-BE49-F238E27FC236}">
                  <a16:creationId xmlns:a16="http://schemas.microsoft.com/office/drawing/2014/main" id="{BFC4AE42-D77B-42CD-8069-775062271F19}"/>
                </a:ext>
              </a:extLst>
            </p:cNvPr>
            <p:cNvSpPr/>
            <p:nvPr/>
          </p:nvSpPr>
          <p:spPr>
            <a:xfrm>
              <a:off x="879832" y="3054577"/>
              <a:ext cx="72661" cy="72661"/>
            </a:xfrm>
            <a:custGeom>
              <a:avLst/>
              <a:gdLst/>
              <a:ahLst/>
              <a:cxnLst/>
              <a:rect l="l" t="t" r="r" b="b"/>
              <a:pathLst>
                <a:path w="2767" h="2767" extrusionOk="0">
                  <a:moveTo>
                    <a:pt x="689" y="1"/>
                  </a:moveTo>
                  <a:cubicBezTo>
                    <a:pt x="316" y="1"/>
                    <a:pt x="0" y="316"/>
                    <a:pt x="0" y="690"/>
                  </a:cubicBezTo>
                  <a:cubicBezTo>
                    <a:pt x="0" y="948"/>
                    <a:pt x="211" y="1159"/>
                    <a:pt x="460" y="1159"/>
                  </a:cubicBezTo>
                  <a:lnTo>
                    <a:pt x="2307" y="2766"/>
                  </a:lnTo>
                  <a:lnTo>
                    <a:pt x="2690" y="1407"/>
                  </a:lnTo>
                  <a:cubicBezTo>
                    <a:pt x="2738" y="1235"/>
                    <a:pt x="2766" y="1072"/>
                    <a:pt x="2766" y="900"/>
                  </a:cubicBezTo>
                  <a:lnTo>
                    <a:pt x="2766" y="470"/>
                  </a:lnTo>
                  <a:cubicBezTo>
                    <a:pt x="2766" y="211"/>
                    <a:pt x="2556" y="1"/>
                    <a:pt x="2307" y="1"/>
                  </a:cubicBezTo>
                  <a:close/>
                </a:path>
              </a:pathLst>
            </a:custGeom>
            <a:solidFill>
              <a:srgbClr val="D4A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430;p79">
              <a:extLst>
                <a:ext uri="{FF2B5EF4-FFF2-40B4-BE49-F238E27FC236}">
                  <a16:creationId xmlns:a16="http://schemas.microsoft.com/office/drawing/2014/main" id="{B0E220F3-8D9D-459C-BB45-A78E18ED815F}"/>
                </a:ext>
              </a:extLst>
            </p:cNvPr>
            <p:cNvSpPr/>
            <p:nvPr/>
          </p:nvSpPr>
          <p:spPr>
            <a:xfrm>
              <a:off x="873750" y="3087979"/>
              <a:ext cx="72661" cy="66385"/>
            </a:xfrm>
            <a:custGeom>
              <a:avLst/>
              <a:gdLst/>
              <a:ahLst/>
              <a:cxnLst/>
              <a:rect l="l" t="t" r="r" b="b"/>
              <a:pathLst>
                <a:path w="2767" h="2528" extrusionOk="0">
                  <a:moveTo>
                    <a:pt x="891" y="1"/>
                  </a:moveTo>
                  <a:cubicBezTo>
                    <a:pt x="766" y="1"/>
                    <a:pt x="642" y="48"/>
                    <a:pt x="556" y="135"/>
                  </a:cubicBezTo>
                  <a:lnTo>
                    <a:pt x="135" y="556"/>
                  </a:lnTo>
                  <a:cubicBezTo>
                    <a:pt x="49" y="642"/>
                    <a:pt x="1" y="757"/>
                    <a:pt x="1" y="881"/>
                  </a:cubicBezTo>
                  <a:lnTo>
                    <a:pt x="1" y="1149"/>
                  </a:lnTo>
                  <a:cubicBezTo>
                    <a:pt x="1" y="1915"/>
                    <a:pt x="623" y="2527"/>
                    <a:pt x="1379" y="2527"/>
                  </a:cubicBezTo>
                  <a:cubicBezTo>
                    <a:pt x="2144" y="2527"/>
                    <a:pt x="2767" y="1915"/>
                    <a:pt x="2767" y="1149"/>
                  </a:cubicBezTo>
                  <a:lnTo>
                    <a:pt x="2767" y="852"/>
                  </a:lnTo>
                  <a:cubicBezTo>
                    <a:pt x="2767" y="738"/>
                    <a:pt x="2719" y="613"/>
                    <a:pt x="2633" y="527"/>
                  </a:cubicBezTo>
                  <a:cubicBezTo>
                    <a:pt x="2278" y="182"/>
                    <a:pt x="1628" y="20"/>
                    <a:pt x="89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431;p79">
              <a:extLst>
                <a:ext uri="{FF2B5EF4-FFF2-40B4-BE49-F238E27FC236}">
                  <a16:creationId xmlns:a16="http://schemas.microsoft.com/office/drawing/2014/main" id="{DFE3AE96-DD86-4918-B5DF-68B5ED9AA2FE}"/>
                </a:ext>
              </a:extLst>
            </p:cNvPr>
            <p:cNvSpPr/>
            <p:nvPr/>
          </p:nvSpPr>
          <p:spPr>
            <a:xfrm>
              <a:off x="873793" y="3084986"/>
              <a:ext cx="72399" cy="65125"/>
            </a:xfrm>
            <a:custGeom>
              <a:avLst/>
              <a:gdLst/>
              <a:ahLst/>
              <a:cxnLst/>
              <a:rect l="l" t="t" r="r" b="b"/>
              <a:pathLst>
                <a:path w="2757" h="2480" extrusionOk="0">
                  <a:moveTo>
                    <a:pt x="891" y="1"/>
                  </a:moveTo>
                  <a:cubicBezTo>
                    <a:pt x="766" y="1"/>
                    <a:pt x="642" y="48"/>
                    <a:pt x="556" y="135"/>
                  </a:cubicBezTo>
                  <a:lnTo>
                    <a:pt x="135" y="556"/>
                  </a:lnTo>
                  <a:cubicBezTo>
                    <a:pt x="49" y="642"/>
                    <a:pt x="1" y="757"/>
                    <a:pt x="1" y="881"/>
                  </a:cubicBezTo>
                  <a:lnTo>
                    <a:pt x="1" y="1149"/>
                  </a:lnTo>
                  <a:cubicBezTo>
                    <a:pt x="1" y="1762"/>
                    <a:pt x="412" y="2307"/>
                    <a:pt x="996" y="2479"/>
                  </a:cubicBezTo>
                  <a:cubicBezTo>
                    <a:pt x="795" y="2230"/>
                    <a:pt x="690" y="1924"/>
                    <a:pt x="690" y="1608"/>
                  </a:cubicBezTo>
                  <a:lnTo>
                    <a:pt x="690" y="938"/>
                  </a:lnTo>
                  <a:cubicBezTo>
                    <a:pt x="690" y="682"/>
                    <a:pt x="900" y="478"/>
                    <a:pt x="1145" y="478"/>
                  </a:cubicBezTo>
                  <a:cubicBezTo>
                    <a:pt x="1156" y="478"/>
                    <a:pt x="1167" y="478"/>
                    <a:pt x="1178" y="479"/>
                  </a:cubicBezTo>
                  <a:cubicBezTo>
                    <a:pt x="1647" y="508"/>
                    <a:pt x="2336" y="584"/>
                    <a:pt x="2757" y="785"/>
                  </a:cubicBezTo>
                  <a:cubicBezTo>
                    <a:pt x="2747" y="690"/>
                    <a:pt x="2700" y="604"/>
                    <a:pt x="2633" y="537"/>
                  </a:cubicBezTo>
                  <a:cubicBezTo>
                    <a:pt x="2278" y="182"/>
                    <a:pt x="1628" y="29"/>
                    <a:pt x="89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32;p79">
              <a:extLst>
                <a:ext uri="{FF2B5EF4-FFF2-40B4-BE49-F238E27FC236}">
                  <a16:creationId xmlns:a16="http://schemas.microsoft.com/office/drawing/2014/main" id="{9947F240-1352-452A-B9B6-FEC4C66E3BF2}"/>
                </a:ext>
              </a:extLst>
            </p:cNvPr>
            <p:cNvSpPr/>
            <p:nvPr/>
          </p:nvSpPr>
          <p:spPr>
            <a:xfrm>
              <a:off x="849687" y="3082990"/>
              <a:ext cx="199313" cy="161368"/>
            </a:xfrm>
            <a:custGeom>
              <a:avLst/>
              <a:gdLst/>
              <a:ahLst/>
              <a:cxnLst/>
              <a:rect l="l" t="t" r="r" b="b"/>
              <a:pathLst>
                <a:path w="7590" h="6145" extrusionOk="0">
                  <a:moveTo>
                    <a:pt x="6977" y="1"/>
                  </a:moveTo>
                  <a:lnTo>
                    <a:pt x="3819" y="3025"/>
                  </a:lnTo>
                  <a:cubicBezTo>
                    <a:pt x="3761" y="3083"/>
                    <a:pt x="3685" y="3121"/>
                    <a:pt x="3608" y="3140"/>
                  </a:cubicBezTo>
                  <a:cubicBezTo>
                    <a:pt x="3356" y="3653"/>
                    <a:pt x="2864" y="3912"/>
                    <a:pt x="2372" y="3912"/>
                  </a:cubicBezTo>
                  <a:cubicBezTo>
                    <a:pt x="1891" y="3912"/>
                    <a:pt x="1409" y="3665"/>
                    <a:pt x="1148" y="3169"/>
                  </a:cubicBezTo>
                  <a:lnTo>
                    <a:pt x="498" y="3360"/>
                  </a:lnTo>
                  <a:cubicBezTo>
                    <a:pt x="201" y="3446"/>
                    <a:pt x="0" y="3714"/>
                    <a:pt x="0" y="4020"/>
                  </a:cubicBezTo>
                  <a:lnTo>
                    <a:pt x="0" y="5915"/>
                  </a:lnTo>
                  <a:cubicBezTo>
                    <a:pt x="0" y="6040"/>
                    <a:pt x="105" y="6145"/>
                    <a:pt x="230" y="6145"/>
                  </a:cubicBezTo>
                  <a:lnTo>
                    <a:pt x="3455" y="6145"/>
                  </a:lnTo>
                  <a:cubicBezTo>
                    <a:pt x="3579" y="6145"/>
                    <a:pt x="3685" y="6040"/>
                    <a:pt x="3685" y="5915"/>
                  </a:cubicBezTo>
                  <a:lnTo>
                    <a:pt x="3685" y="4920"/>
                  </a:lnTo>
                  <a:cubicBezTo>
                    <a:pt x="3685" y="4671"/>
                    <a:pt x="3780" y="4441"/>
                    <a:pt x="3953" y="4269"/>
                  </a:cubicBezTo>
                  <a:lnTo>
                    <a:pt x="7589" y="623"/>
                  </a:lnTo>
                  <a:lnTo>
                    <a:pt x="6977" y="1"/>
                  </a:ln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433;p79">
              <a:extLst>
                <a:ext uri="{FF2B5EF4-FFF2-40B4-BE49-F238E27FC236}">
                  <a16:creationId xmlns:a16="http://schemas.microsoft.com/office/drawing/2014/main" id="{11D3199B-3183-4C06-B777-749DB700A800}"/>
                </a:ext>
              </a:extLst>
            </p:cNvPr>
            <p:cNvSpPr/>
            <p:nvPr/>
          </p:nvSpPr>
          <p:spPr>
            <a:xfrm>
              <a:off x="849686" y="3175715"/>
              <a:ext cx="24133" cy="66359"/>
            </a:xfrm>
            <a:custGeom>
              <a:avLst/>
              <a:gdLst/>
              <a:ahLst/>
              <a:cxnLst/>
              <a:rect l="l" t="t" r="r" b="b"/>
              <a:pathLst>
                <a:path w="919" h="2527" extrusionOk="0">
                  <a:moveTo>
                    <a:pt x="134" y="0"/>
                  </a:moveTo>
                  <a:cubicBezTo>
                    <a:pt x="48" y="115"/>
                    <a:pt x="0" y="259"/>
                    <a:pt x="0" y="402"/>
                  </a:cubicBezTo>
                  <a:lnTo>
                    <a:pt x="0" y="2297"/>
                  </a:lnTo>
                  <a:cubicBezTo>
                    <a:pt x="0" y="2422"/>
                    <a:pt x="105" y="2527"/>
                    <a:pt x="230" y="2527"/>
                  </a:cubicBezTo>
                  <a:lnTo>
                    <a:pt x="919" y="2527"/>
                  </a:lnTo>
                  <a:lnTo>
                    <a:pt x="919" y="1072"/>
                  </a:lnTo>
                  <a:cubicBezTo>
                    <a:pt x="919" y="890"/>
                    <a:pt x="852" y="709"/>
                    <a:pt x="718" y="584"/>
                  </a:cubicBezTo>
                  <a:lnTo>
                    <a:pt x="134"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34;p79">
              <a:extLst>
                <a:ext uri="{FF2B5EF4-FFF2-40B4-BE49-F238E27FC236}">
                  <a16:creationId xmlns:a16="http://schemas.microsoft.com/office/drawing/2014/main" id="{EBF5BE76-4F56-4628-86B5-2E14F7535EBC}"/>
                </a:ext>
              </a:extLst>
            </p:cNvPr>
            <p:cNvSpPr/>
            <p:nvPr/>
          </p:nvSpPr>
          <p:spPr>
            <a:xfrm>
              <a:off x="946428" y="3080706"/>
              <a:ext cx="102572" cy="129199"/>
            </a:xfrm>
            <a:custGeom>
              <a:avLst/>
              <a:gdLst/>
              <a:ahLst/>
              <a:cxnLst/>
              <a:rect l="l" t="t" r="r" b="b"/>
              <a:pathLst>
                <a:path w="3906" h="4920" extrusionOk="0">
                  <a:moveTo>
                    <a:pt x="3293" y="1"/>
                  </a:moveTo>
                  <a:lnTo>
                    <a:pt x="221" y="2949"/>
                  </a:lnTo>
                  <a:cubicBezTo>
                    <a:pt x="77" y="3236"/>
                    <a:pt x="1" y="3551"/>
                    <a:pt x="1" y="3867"/>
                  </a:cubicBezTo>
                  <a:lnTo>
                    <a:pt x="1" y="4920"/>
                  </a:lnTo>
                  <a:cubicBezTo>
                    <a:pt x="1" y="4671"/>
                    <a:pt x="96" y="4441"/>
                    <a:pt x="269" y="4269"/>
                  </a:cubicBezTo>
                  <a:lnTo>
                    <a:pt x="3905" y="623"/>
                  </a:lnTo>
                  <a:lnTo>
                    <a:pt x="3293"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35;p79">
              <a:extLst>
                <a:ext uri="{FF2B5EF4-FFF2-40B4-BE49-F238E27FC236}">
                  <a16:creationId xmlns:a16="http://schemas.microsoft.com/office/drawing/2014/main" id="{8187F11A-CDF4-45FF-8233-9C743C571ED8}"/>
                </a:ext>
              </a:extLst>
            </p:cNvPr>
            <p:cNvSpPr/>
            <p:nvPr/>
          </p:nvSpPr>
          <p:spPr>
            <a:xfrm>
              <a:off x="1023343" y="2936723"/>
              <a:ext cx="180327" cy="115544"/>
            </a:xfrm>
            <a:custGeom>
              <a:avLst/>
              <a:gdLst/>
              <a:ahLst/>
              <a:cxnLst/>
              <a:rect l="l" t="t" r="r" b="b"/>
              <a:pathLst>
                <a:path w="6867" h="4400" extrusionOk="0">
                  <a:moveTo>
                    <a:pt x="5359" y="0"/>
                  </a:moveTo>
                  <a:cubicBezTo>
                    <a:pt x="4929" y="29"/>
                    <a:pt x="4929" y="670"/>
                    <a:pt x="5359" y="689"/>
                  </a:cubicBezTo>
                  <a:lnTo>
                    <a:pt x="5675" y="689"/>
                  </a:lnTo>
                  <a:lnTo>
                    <a:pt x="3637" y="2737"/>
                  </a:lnTo>
                  <a:lnTo>
                    <a:pt x="2728" y="1828"/>
                  </a:lnTo>
                  <a:cubicBezTo>
                    <a:pt x="2661" y="1761"/>
                    <a:pt x="2572" y="1728"/>
                    <a:pt x="2484" y="1728"/>
                  </a:cubicBezTo>
                  <a:cubicBezTo>
                    <a:pt x="2395" y="1728"/>
                    <a:pt x="2307" y="1761"/>
                    <a:pt x="2240" y="1828"/>
                  </a:cubicBezTo>
                  <a:lnTo>
                    <a:pt x="278" y="3790"/>
                  </a:lnTo>
                  <a:cubicBezTo>
                    <a:pt x="0" y="4031"/>
                    <a:pt x="241" y="4400"/>
                    <a:pt x="515" y="4400"/>
                  </a:cubicBezTo>
                  <a:cubicBezTo>
                    <a:pt x="600" y="4400"/>
                    <a:pt x="689" y="4364"/>
                    <a:pt x="766" y="4278"/>
                  </a:cubicBezTo>
                  <a:lnTo>
                    <a:pt x="2479" y="2565"/>
                  </a:lnTo>
                  <a:lnTo>
                    <a:pt x="3388" y="3465"/>
                  </a:lnTo>
                  <a:cubicBezTo>
                    <a:pt x="3455" y="3536"/>
                    <a:pt x="3543" y="3572"/>
                    <a:pt x="3632" y="3572"/>
                  </a:cubicBezTo>
                  <a:cubicBezTo>
                    <a:pt x="3721" y="3572"/>
                    <a:pt x="3809" y="3536"/>
                    <a:pt x="3876" y="3465"/>
                  </a:cubicBezTo>
                  <a:lnTo>
                    <a:pt x="6163" y="1177"/>
                  </a:lnTo>
                  <a:lnTo>
                    <a:pt x="6163" y="1493"/>
                  </a:lnTo>
                  <a:cubicBezTo>
                    <a:pt x="6149" y="1737"/>
                    <a:pt x="6328" y="1859"/>
                    <a:pt x="6508" y="1859"/>
                  </a:cubicBezTo>
                  <a:cubicBezTo>
                    <a:pt x="6687" y="1859"/>
                    <a:pt x="6867" y="1737"/>
                    <a:pt x="6852" y="1493"/>
                  </a:cubicBezTo>
                  <a:lnTo>
                    <a:pt x="6852" y="345"/>
                  </a:lnTo>
                  <a:cubicBezTo>
                    <a:pt x="6852" y="153"/>
                    <a:pt x="6699" y="0"/>
                    <a:pt x="6508"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60469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p:nvPr/>
        </p:nvSpPr>
        <p:spPr>
          <a:xfrm>
            <a:off x="4386088" y="2023401"/>
            <a:ext cx="1091709" cy="1091709"/>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598275" y="1729975"/>
            <a:ext cx="334133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b="1">
                <a:latin typeface="Work Sans" panose="020B0604020202020204" charset="0"/>
                <a:cs typeface="Times New Roman" panose="02020603050405020304" pitchFamily="18" charset="0"/>
              </a:rPr>
              <a:t>Classification</a:t>
            </a:r>
            <a:endParaRPr b="1">
              <a:latin typeface="Work Sans" panose="020B0604020202020204" charset="0"/>
              <a:cs typeface="Times New Roman" panose="02020603050405020304" pitchFamily="18" charset="0"/>
            </a:endParaRPr>
          </a:p>
        </p:txBody>
      </p:sp>
      <p:sp>
        <p:nvSpPr>
          <p:cNvPr id="420" name="Google Shape;420;p40"/>
          <p:cNvSpPr txBox="1">
            <a:spLocks noGrp="1"/>
          </p:cNvSpPr>
          <p:nvPr>
            <p:ph type="title" idx="2"/>
          </p:nvPr>
        </p:nvSpPr>
        <p:spPr>
          <a:xfrm>
            <a:off x="5598275" y="2494087"/>
            <a:ext cx="27834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latin typeface="Work Sans" panose="020B0604020202020204" charset="0"/>
                <a:cs typeface="Times New Roman" panose="02020603050405020304" pitchFamily="18" charset="0"/>
              </a:rPr>
              <a:t>Importance of each variable in predicting whether a movie received an award</a:t>
            </a:r>
            <a:endParaRPr>
              <a:latin typeface="Work Sans" panose="020B0604020202020204" charset="0"/>
              <a:cs typeface="Times New Roman" panose="02020603050405020304" pitchFamily="18" charset="0"/>
            </a:endParaRPr>
          </a:p>
        </p:txBody>
      </p:sp>
      <p:sp>
        <p:nvSpPr>
          <p:cNvPr id="421" name="Google Shape;421;p40"/>
          <p:cNvSpPr txBox="1">
            <a:spLocks noGrp="1"/>
          </p:cNvSpPr>
          <p:nvPr>
            <p:ph type="title" idx="3"/>
          </p:nvPr>
        </p:nvSpPr>
        <p:spPr>
          <a:xfrm>
            <a:off x="4374838" y="2019475"/>
            <a:ext cx="10917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01</a:t>
            </a:r>
            <a:endParaRPr b="1"/>
          </a:p>
        </p:txBody>
      </p:sp>
      <p:grpSp>
        <p:nvGrpSpPr>
          <p:cNvPr id="422" name="Google Shape;422;p40"/>
          <p:cNvGrpSpPr/>
          <p:nvPr/>
        </p:nvGrpSpPr>
        <p:grpSpPr>
          <a:xfrm>
            <a:off x="646923" y="556763"/>
            <a:ext cx="3618680" cy="4024972"/>
            <a:chOff x="646923" y="556763"/>
            <a:chExt cx="3618680" cy="4024972"/>
          </a:xfrm>
        </p:grpSpPr>
        <p:sp>
          <p:nvSpPr>
            <p:cNvPr id="423" name="Google Shape;423;p40"/>
            <p:cNvSpPr/>
            <p:nvPr/>
          </p:nvSpPr>
          <p:spPr>
            <a:xfrm>
              <a:off x="646923" y="872534"/>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872381" y="1922467"/>
              <a:ext cx="2149902" cy="2253636"/>
            </a:xfrm>
            <a:custGeom>
              <a:avLst/>
              <a:gdLst/>
              <a:ahLst/>
              <a:cxnLst/>
              <a:rect l="l" t="t" r="r" b="b"/>
              <a:pathLst>
                <a:path w="23067" h="24180" extrusionOk="0">
                  <a:moveTo>
                    <a:pt x="19978" y="0"/>
                  </a:moveTo>
                  <a:lnTo>
                    <a:pt x="12195" y="6244"/>
                  </a:lnTo>
                  <a:cubicBezTo>
                    <a:pt x="12119" y="7407"/>
                    <a:pt x="11400" y="9098"/>
                    <a:pt x="11400" y="9098"/>
                  </a:cubicBezTo>
                  <a:cubicBezTo>
                    <a:pt x="11400" y="9098"/>
                    <a:pt x="9809" y="10763"/>
                    <a:pt x="6043" y="13558"/>
                  </a:cubicBezTo>
                  <a:cubicBezTo>
                    <a:pt x="4545" y="14672"/>
                    <a:pt x="2235" y="16153"/>
                    <a:pt x="1" y="17525"/>
                  </a:cubicBezTo>
                  <a:cubicBezTo>
                    <a:pt x="1474" y="20195"/>
                    <a:pt x="3549" y="22472"/>
                    <a:pt x="6052" y="24179"/>
                  </a:cubicBezTo>
                  <a:lnTo>
                    <a:pt x="16747" y="13374"/>
                  </a:lnTo>
                  <a:cubicBezTo>
                    <a:pt x="16747" y="13374"/>
                    <a:pt x="16751" y="13375"/>
                    <a:pt x="16759" y="13375"/>
                  </a:cubicBezTo>
                  <a:cubicBezTo>
                    <a:pt x="16818" y="13375"/>
                    <a:pt x="17144" y="13336"/>
                    <a:pt x="18455" y="12688"/>
                  </a:cubicBezTo>
                  <a:cubicBezTo>
                    <a:pt x="19936" y="11952"/>
                    <a:pt x="21903" y="7457"/>
                    <a:pt x="21903" y="7457"/>
                  </a:cubicBezTo>
                  <a:cubicBezTo>
                    <a:pt x="21903" y="7457"/>
                    <a:pt x="23066" y="7005"/>
                    <a:pt x="23050" y="6143"/>
                  </a:cubicBezTo>
                  <a:cubicBezTo>
                    <a:pt x="23033" y="5290"/>
                    <a:pt x="22397" y="5114"/>
                    <a:pt x="22397" y="5114"/>
                  </a:cubicBezTo>
                  <a:cubicBezTo>
                    <a:pt x="22397" y="5114"/>
                    <a:pt x="22598" y="4235"/>
                    <a:pt x="22405" y="3800"/>
                  </a:cubicBezTo>
                  <a:cubicBezTo>
                    <a:pt x="22213" y="3365"/>
                    <a:pt x="21359" y="2846"/>
                    <a:pt x="21359" y="2846"/>
                  </a:cubicBezTo>
                  <a:cubicBezTo>
                    <a:pt x="21359" y="2846"/>
                    <a:pt x="21409" y="2695"/>
                    <a:pt x="21376" y="2360"/>
                  </a:cubicBezTo>
                  <a:cubicBezTo>
                    <a:pt x="21342" y="2034"/>
                    <a:pt x="21041" y="1758"/>
                    <a:pt x="20765" y="1306"/>
                  </a:cubicBezTo>
                  <a:cubicBezTo>
                    <a:pt x="20509" y="899"/>
                    <a:pt x="20225" y="879"/>
                    <a:pt x="20171" y="879"/>
                  </a:cubicBezTo>
                  <a:cubicBezTo>
                    <a:pt x="20165" y="879"/>
                    <a:pt x="20162" y="879"/>
                    <a:pt x="20162" y="879"/>
                  </a:cubicBezTo>
                  <a:lnTo>
                    <a:pt x="199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0"/>
            <p:cNvSpPr/>
            <p:nvPr/>
          </p:nvSpPr>
          <p:spPr>
            <a:xfrm>
              <a:off x="2409853" y="2486439"/>
              <a:ext cx="383901" cy="488381"/>
            </a:xfrm>
            <a:custGeom>
              <a:avLst/>
              <a:gdLst/>
              <a:ahLst/>
              <a:cxnLst/>
              <a:rect l="l" t="t" r="r" b="b"/>
              <a:pathLst>
                <a:path w="4119" h="5240" extrusionOk="0">
                  <a:moveTo>
                    <a:pt x="1247" y="0"/>
                  </a:moveTo>
                  <a:lnTo>
                    <a:pt x="218" y="276"/>
                  </a:lnTo>
                  <a:cubicBezTo>
                    <a:pt x="218" y="276"/>
                    <a:pt x="0" y="2477"/>
                    <a:pt x="1080" y="3683"/>
                  </a:cubicBezTo>
                  <a:cubicBezTo>
                    <a:pt x="2168" y="4888"/>
                    <a:pt x="4118" y="5239"/>
                    <a:pt x="4118" y="5239"/>
                  </a:cubicBezTo>
                  <a:lnTo>
                    <a:pt x="2043" y="695"/>
                  </a:lnTo>
                  <a:lnTo>
                    <a:pt x="1247" y="0"/>
                  </a:ln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0"/>
            <p:cNvSpPr/>
            <p:nvPr/>
          </p:nvSpPr>
          <p:spPr>
            <a:xfrm>
              <a:off x="1562733" y="862375"/>
              <a:ext cx="1618648" cy="2382349"/>
            </a:xfrm>
            <a:custGeom>
              <a:avLst/>
              <a:gdLst/>
              <a:ahLst/>
              <a:cxnLst/>
              <a:rect l="l" t="t" r="r" b="b"/>
              <a:pathLst>
                <a:path w="17367" h="25561" extrusionOk="0">
                  <a:moveTo>
                    <a:pt x="3649" y="0"/>
                  </a:moveTo>
                  <a:lnTo>
                    <a:pt x="2804" y="51"/>
                  </a:lnTo>
                  <a:lnTo>
                    <a:pt x="2260" y="695"/>
                  </a:lnTo>
                  <a:cubicBezTo>
                    <a:pt x="2260" y="695"/>
                    <a:pt x="2486" y="1657"/>
                    <a:pt x="2042" y="2294"/>
                  </a:cubicBezTo>
                  <a:cubicBezTo>
                    <a:pt x="1591" y="2930"/>
                    <a:pt x="0" y="4503"/>
                    <a:pt x="0" y="4503"/>
                  </a:cubicBezTo>
                  <a:cubicBezTo>
                    <a:pt x="0" y="4503"/>
                    <a:pt x="1423" y="8261"/>
                    <a:pt x="2938" y="8663"/>
                  </a:cubicBezTo>
                  <a:cubicBezTo>
                    <a:pt x="4018" y="8939"/>
                    <a:pt x="5273" y="10512"/>
                    <a:pt x="5901" y="11383"/>
                  </a:cubicBezTo>
                  <a:cubicBezTo>
                    <a:pt x="5892" y="11759"/>
                    <a:pt x="5968" y="12705"/>
                    <a:pt x="6729" y="14228"/>
                  </a:cubicBezTo>
                  <a:cubicBezTo>
                    <a:pt x="7734" y="16237"/>
                    <a:pt x="10646" y="18639"/>
                    <a:pt x="10646" y="18639"/>
                  </a:cubicBezTo>
                  <a:cubicBezTo>
                    <a:pt x="10646" y="18639"/>
                    <a:pt x="10546" y="19317"/>
                    <a:pt x="11081" y="20388"/>
                  </a:cubicBezTo>
                  <a:cubicBezTo>
                    <a:pt x="11625" y="21459"/>
                    <a:pt x="13626" y="23895"/>
                    <a:pt x="13626" y="23895"/>
                  </a:cubicBezTo>
                  <a:cubicBezTo>
                    <a:pt x="13626" y="23895"/>
                    <a:pt x="13441" y="24129"/>
                    <a:pt x="13157" y="24522"/>
                  </a:cubicBezTo>
                  <a:cubicBezTo>
                    <a:pt x="12872" y="24916"/>
                    <a:pt x="12638" y="25560"/>
                    <a:pt x="12638" y="25560"/>
                  </a:cubicBezTo>
                  <a:lnTo>
                    <a:pt x="15006" y="24380"/>
                  </a:lnTo>
                  <a:lnTo>
                    <a:pt x="17367" y="23192"/>
                  </a:lnTo>
                  <a:cubicBezTo>
                    <a:pt x="17367" y="23192"/>
                    <a:pt x="16705" y="22991"/>
                    <a:pt x="16220" y="22982"/>
                  </a:cubicBezTo>
                  <a:cubicBezTo>
                    <a:pt x="16058" y="22980"/>
                    <a:pt x="15918" y="22979"/>
                    <a:pt x="15802" y="22979"/>
                  </a:cubicBezTo>
                  <a:cubicBezTo>
                    <a:pt x="15572" y="22979"/>
                    <a:pt x="15442" y="22982"/>
                    <a:pt x="15442" y="22982"/>
                  </a:cubicBezTo>
                  <a:cubicBezTo>
                    <a:pt x="15442" y="22982"/>
                    <a:pt x="14688" y="19919"/>
                    <a:pt x="14153" y="18848"/>
                  </a:cubicBezTo>
                  <a:cubicBezTo>
                    <a:pt x="13609" y="17777"/>
                    <a:pt x="13006" y="17450"/>
                    <a:pt x="13006" y="17450"/>
                  </a:cubicBezTo>
                  <a:cubicBezTo>
                    <a:pt x="13006" y="17450"/>
                    <a:pt x="12822" y="13684"/>
                    <a:pt x="11818" y="11675"/>
                  </a:cubicBezTo>
                  <a:cubicBezTo>
                    <a:pt x="11056" y="10161"/>
                    <a:pt x="10336" y="9525"/>
                    <a:pt x="10027" y="9307"/>
                  </a:cubicBezTo>
                  <a:cubicBezTo>
                    <a:pt x="9709" y="8286"/>
                    <a:pt x="9198" y="6344"/>
                    <a:pt x="9625" y="5306"/>
                  </a:cubicBezTo>
                  <a:cubicBezTo>
                    <a:pt x="10219" y="3859"/>
                    <a:pt x="8052" y="469"/>
                    <a:pt x="8052" y="469"/>
                  </a:cubicBezTo>
                  <a:cubicBezTo>
                    <a:pt x="8052" y="469"/>
                    <a:pt x="5943" y="779"/>
                    <a:pt x="5124" y="779"/>
                  </a:cubicBezTo>
                  <a:cubicBezTo>
                    <a:pt x="5103" y="779"/>
                    <a:pt x="5083" y="779"/>
                    <a:pt x="5064" y="779"/>
                  </a:cubicBezTo>
                  <a:cubicBezTo>
                    <a:pt x="4285" y="754"/>
                    <a:pt x="3649" y="0"/>
                    <a:pt x="36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0"/>
            <p:cNvSpPr/>
            <p:nvPr/>
          </p:nvSpPr>
          <p:spPr>
            <a:xfrm>
              <a:off x="1773372" y="862375"/>
              <a:ext cx="372158" cy="174755"/>
            </a:xfrm>
            <a:custGeom>
              <a:avLst/>
              <a:gdLst/>
              <a:ahLst/>
              <a:cxnLst/>
              <a:rect l="l" t="t" r="r" b="b"/>
              <a:pathLst>
                <a:path w="3993" h="1875" extrusionOk="0">
                  <a:moveTo>
                    <a:pt x="1389" y="0"/>
                  </a:moveTo>
                  <a:lnTo>
                    <a:pt x="544" y="51"/>
                  </a:lnTo>
                  <a:lnTo>
                    <a:pt x="0" y="695"/>
                  </a:lnTo>
                  <a:cubicBezTo>
                    <a:pt x="0" y="695"/>
                    <a:pt x="126" y="1222"/>
                    <a:pt x="8" y="1750"/>
                  </a:cubicBezTo>
                  <a:cubicBezTo>
                    <a:pt x="282" y="1818"/>
                    <a:pt x="650" y="1875"/>
                    <a:pt x="1116" y="1875"/>
                  </a:cubicBezTo>
                  <a:cubicBezTo>
                    <a:pt x="1333" y="1875"/>
                    <a:pt x="1572" y="1862"/>
                    <a:pt x="1833" y="1833"/>
                  </a:cubicBezTo>
                  <a:cubicBezTo>
                    <a:pt x="2611" y="1758"/>
                    <a:pt x="3440" y="1155"/>
                    <a:pt x="3992" y="703"/>
                  </a:cubicBezTo>
                  <a:lnTo>
                    <a:pt x="3992" y="703"/>
                  </a:lnTo>
                  <a:cubicBezTo>
                    <a:pt x="3572" y="748"/>
                    <a:pt x="3165" y="780"/>
                    <a:pt x="2892" y="780"/>
                  </a:cubicBezTo>
                  <a:cubicBezTo>
                    <a:pt x="2861" y="780"/>
                    <a:pt x="2831" y="780"/>
                    <a:pt x="2804" y="779"/>
                  </a:cubicBezTo>
                  <a:cubicBezTo>
                    <a:pt x="2025" y="762"/>
                    <a:pt x="1389" y="0"/>
                    <a:pt x="138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1579883" y="556763"/>
              <a:ext cx="370573" cy="426495"/>
            </a:xfrm>
            <a:custGeom>
              <a:avLst/>
              <a:gdLst/>
              <a:ahLst/>
              <a:cxnLst/>
              <a:rect l="l" t="t" r="r" b="b"/>
              <a:pathLst>
                <a:path w="3976" h="4576" extrusionOk="0">
                  <a:moveTo>
                    <a:pt x="1689" y="0"/>
                  </a:moveTo>
                  <a:cubicBezTo>
                    <a:pt x="1467" y="0"/>
                    <a:pt x="1241" y="51"/>
                    <a:pt x="1030" y="158"/>
                  </a:cubicBezTo>
                  <a:cubicBezTo>
                    <a:pt x="302" y="526"/>
                    <a:pt x="1" y="1413"/>
                    <a:pt x="369" y="2149"/>
                  </a:cubicBezTo>
                  <a:lnTo>
                    <a:pt x="1164" y="3740"/>
                  </a:lnTo>
                  <a:cubicBezTo>
                    <a:pt x="1298" y="3999"/>
                    <a:pt x="1524" y="4200"/>
                    <a:pt x="1792" y="4300"/>
                  </a:cubicBezTo>
                  <a:lnTo>
                    <a:pt x="2361" y="4510"/>
                  </a:lnTo>
                  <a:cubicBezTo>
                    <a:pt x="2472" y="4554"/>
                    <a:pt x="2588" y="4576"/>
                    <a:pt x="2703" y="4576"/>
                  </a:cubicBezTo>
                  <a:cubicBezTo>
                    <a:pt x="2848" y="4576"/>
                    <a:pt x="2992" y="4541"/>
                    <a:pt x="3122" y="4476"/>
                  </a:cubicBezTo>
                  <a:lnTo>
                    <a:pt x="3231" y="4418"/>
                  </a:lnTo>
                  <a:cubicBezTo>
                    <a:pt x="3474" y="4300"/>
                    <a:pt x="3650" y="4083"/>
                    <a:pt x="3725" y="3832"/>
                  </a:cubicBezTo>
                  <a:lnTo>
                    <a:pt x="3892" y="3246"/>
                  </a:lnTo>
                  <a:cubicBezTo>
                    <a:pt x="3976" y="2970"/>
                    <a:pt x="3951" y="2668"/>
                    <a:pt x="3817" y="2409"/>
                  </a:cubicBezTo>
                  <a:lnTo>
                    <a:pt x="3022" y="819"/>
                  </a:lnTo>
                  <a:cubicBezTo>
                    <a:pt x="2760" y="302"/>
                    <a:pt x="2234" y="0"/>
                    <a:pt x="168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2184396" y="2009053"/>
              <a:ext cx="299646" cy="479806"/>
            </a:xfrm>
            <a:custGeom>
              <a:avLst/>
              <a:gdLst/>
              <a:ahLst/>
              <a:cxnLst/>
              <a:rect l="l" t="t" r="r" b="b"/>
              <a:pathLst>
                <a:path w="3215" h="5148" extrusionOk="0">
                  <a:moveTo>
                    <a:pt x="1" y="0"/>
                  </a:moveTo>
                  <a:lnTo>
                    <a:pt x="1" y="0"/>
                  </a:lnTo>
                  <a:cubicBezTo>
                    <a:pt x="17" y="360"/>
                    <a:pt x="135" y="1071"/>
                    <a:pt x="662" y="2134"/>
                  </a:cubicBezTo>
                  <a:cubicBezTo>
                    <a:pt x="1214" y="3231"/>
                    <a:pt x="2469" y="4477"/>
                    <a:pt x="3214" y="5147"/>
                  </a:cubicBezTo>
                  <a:lnTo>
                    <a:pt x="3214" y="5147"/>
                  </a:lnTo>
                  <a:cubicBezTo>
                    <a:pt x="3187" y="5115"/>
                    <a:pt x="2038" y="3181"/>
                    <a:pt x="1457" y="2226"/>
                  </a:cubicBezTo>
                  <a:cubicBezTo>
                    <a:pt x="880" y="1264"/>
                    <a:pt x="1" y="0"/>
                    <a:pt x="1" y="0"/>
                  </a:cubicBezTo>
                  <a:close/>
                  <a:moveTo>
                    <a:pt x="3214" y="5147"/>
                  </a:moveTo>
                  <a:cubicBezTo>
                    <a:pt x="3214" y="5147"/>
                    <a:pt x="3214" y="5147"/>
                    <a:pt x="3214" y="5147"/>
                  </a:cubicBezTo>
                  <a:cubicBezTo>
                    <a:pt x="3214" y="5147"/>
                    <a:pt x="3214" y="5147"/>
                    <a:pt x="3214" y="51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a:off x="2585354" y="2966155"/>
              <a:ext cx="818318" cy="468902"/>
            </a:xfrm>
            <a:custGeom>
              <a:avLst/>
              <a:gdLst/>
              <a:ahLst/>
              <a:cxnLst/>
              <a:rect l="l" t="t" r="r" b="b"/>
              <a:pathLst>
                <a:path w="8780" h="5031" extrusionOk="0">
                  <a:moveTo>
                    <a:pt x="8361" y="0"/>
                  </a:moveTo>
                  <a:lnTo>
                    <a:pt x="1" y="4193"/>
                  </a:lnTo>
                  <a:lnTo>
                    <a:pt x="419" y="5030"/>
                  </a:lnTo>
                  <a:lnTo>
                    <a:pt x="8780" y="837"/>
                  </a:lnTo>
                  <a:lnTo>
                    <a:pt x="8361"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2667279" y="3271954"/>
              <a:ext cx="127221" cy="121722"/>
            </a:xfrm>
            <a:custGeom>
              <a:avLst/>
              <a:gdLst/>
              <a:ahLst/>
              <a:cxnLst/>
              <a:rect l="l" t="t" r="r" b="b"/>
              <a:pathLst>
                <a:path w="1365" h="1306" extrusionOk="0">
                  <a:moveTo>
                    <a:pt x="946" y="0"/>
                  </a:moveTo>
                  <a:lnTo>
                    <a:pt x="0" y="469"/>
                  </a:lnTo>
                  <a:lnTo>
                    <a:pt x="419" y="1306"/>
                  </a:lnTo>
                  <a:lnTo>
                    <a:pt x="1364" y="829"/>
                  </a:lnTo>
                  <a:lnTo>
                    <a:pt x="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2585354" y="2966155"/>
              <a:ext cx="812073" cy="429850"/>
            </a:xfrm>
            <a:custGeom>
              <a:avLst/>
              <a:gdLst/>
              <a:ahLst/>
              <a:cxnLst/>
              <a:rect l="l" t="t" r="r" b="b"/>
              <a:pathLst>
                <a:path w="8713" h="4612" extrusionOk="0">
                  <a:moveTo>
                    <a:pt x="8361" y="0"/>
                  </a:moveTo>
                  <a:lnTo>
                    <a:pt x="1" y="4193"/>
                  </a:lnTo>
                  <a:lnTo>
                    <a:pt x="210" y="4612"/>
                  </a:lnTo>
                  <a:lnTo>
                    <a:pt x="8713" y="703"/>
                  </a:lnTo>
                  <a:lnTo>
                    <a:pt x="8361"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2551055" y="2935771"/>
              <a:ext cx="847956" cy="451473"/>
            </a:xfrm>
            <a:custGeom>
              <a:avLst/>
              <a:gdLst/>
              <a:ahLst/>
              <a:cxnLst/>
              <a:rect l="l" t="t" r="r" b="b"/>
              <a:pathLst>
                <a:path w="9098" h="4844" extrusionOk="0">
                  <a:moveTo>
                    <a:pt x="8723" y="1"/>
                  </a:moveTo>
                  <a:cubicBezTo>
                    <a:pt x="8674" y="1"/>
                    <a:pt x="8625" y="12"/>
                    <a:pt x="8579" y="33"/>
                  </a:cubicBezTo>
                  <a:lnTo>
                    <a:pt x="226" y="4226"/>
                  </a:lnTo>
                  <a:cubicBezTo>
                    <a:pt x="59" y="4310"/>
                    <a:pt x="0" y="4503"/>
                    <a:pt x="76" y="4662"/>
                  </a:cubicBezTo>
                  <a:cubicBezTo>
                    <a:pt x="136" y="4776"/>
                    <a:pt x="253" y="4843"/>
                    <a:pt x="373" y="4843"/>
                  </a:cubicBezTo>
                  <a:cubicBezTo>
                    <a:pt x="420" y="4843"/>
                    <a:pt x="467" y="4833"/>
                    <a:pt x="511" y="4812"/>
                  </a:cubicBezTo>
                  <a:lnTo>
                    <a:pt x="8872" y="619"/>
                  </a:lnTo>
                  <a:cubicBezTo>
                    <a:pt x="9031" y="536"/>
                    <a:pt x="9098" y="343"/>
                    <a:pt x="9014" y="184"/>
                  </a:cubicBezTo>
                  <a:cubicBezTo>
                    <a:pt x="8960" y="65"/>
                    <a:pt x="8843" y="1"/>
                    <a:pt x="872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2564290" y="3037921"/>
              <a:ext cx="1142849" cy="887008"/>
            </a:xfrm>
            <a:custGeom>
              <a:avLst/>
              <a:gdLst/>
              <a:ahLst/>
              <a:cxnLst/>
              <a:rect l="l" t="t" r="r" b="b"/>
              <a:pathLst>
                <a:path w="12262" h="9517" extrusionOk="0">
                  <a:moveTo>
                    <a:pt x="10002" y="0"/>
                  </a:moveTo>
                  <a:lnTo>
                    <a:pt x="1" y="5022"/>
                  </a:lnTo>
                  <a:lnTo>
                    <a:pt x="2252" y="9516"/>
                  </a:lnTo>
                  <a:lnTo>
                    <a:pt x="12262" y="4495"/>
                  </a:lnTo>
                  <a:lnTo>
                    <a:pt x="10002" y="0"/>
                  </a:ln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3292856" y="3090954"/>
              <a:ext cx="340935" cy="452498"/>
            </a:xfrm>
            <a:custGeom>
              <a:avLst/>
              <a:gdLst/>
              <a:ahLst/>
              <a:cxnLst/>
              <a:rect l="l" t="t" r="r" b="b"/>
              <a:pathLst>
                <a:path w="3658" h="4855" extrusionOk="0">
                  <a:moveTo>
                    <a:pt x="1632" y="0"/>
                  </a:moveTo>
                  <a:lnTo>
                    <a:pt x="0" y="821"/>
                  </a:lnTo>
                  <a:lnTo>
                    <a:pt x="2026" y="4855"/>
                  </a:lnTo>
                  <a:lnTo>
                    <a:pt x="3658" y="4034"/>
                  </a:lnTo>
                  <a:lnTo>
                    <a:pt x="1632"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2564290" y="3038667"/>
              <a:ext cx="978253" cy="514944"/>
            </a:xfrm>
            <a:custGeom>
              <a:avLst/>
              <a:gdLst/>
              <a:ahLst/>
              <a:cxnLst/>
              <a:rect l="l" t="t" r="r" b="b"/>
              <a:pathLst>
                <a:path w="10496" h="5525" extrusionOk="0">
                  <a:moveTo>
                    <a:pt x="10002" y="1"/>
                  </a:moveTo>
                  <a:lnTo>
                    <a:pt x="1" y="5014"/>
                  </a:lnTo>
                  <a:lnTo>
                    <a:pt x="252" y="5524"/>
                  </a:lnTo>
                  <a:lnTo>
                    <a:pt x="10496" y="971"/>
                  </a:lnTo>
                  <a:lnTo>
                    <a:pt x="10002" y="1"/>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1697691" y="1354581"/>
              <a:ext cx="277743" cy="126476"/>
            </a:xfrm>
            <a:custGeom>
              <a:avLst/>
              <a:gdLst/>
              <a:ahLst/>
              <a:cxnLst/>
              <a:rect l="l" t="t" r="r" b="b"/>
              <a:pathLst>
                <a:path w="2980" h="1357" extrusionOk="0">
                  <a:moveTo>
                    <a:pt x="0" y="0"/>
                  </a:moveTo>
                  <a:lnTo>
                    <a:pt x="1406" y="1189"/>
                  </a:lnTo>
                  <a:lnTo>
                    <a:pt x="2009" y="1356"/>
                  </a:lnTo>
                  <a:lnTo>
                    <a:pt x="2980" y="394"/>
                  </a:lnTo>
                  <a:lnTo>
                    <a:pt x="2980" y="394"/>
                  </a:lnTo>
                  <a:cubicBezTo>
                    <a:pt x="2980" y="394"/>
                    <a:pt x="2519" y="645"/>
                    <a:pt x="2026" y="720"/>
                  </a:cubicBezTo>
                  <a:cubicBezTo>
                    <a:pt x="2003" y="724"/>
                    <a:pt x="1979" y="725"/>
                    <a:pt x="1953" y="725"/>
                  </a:cubicBezTo>
                  <a:cubicBezTo>
                    <a:pt x="1396" y="725"/>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1612690" y="976269"/>
              <a:ext cx="869020" cy="908818"/>
            </a:xfrm>
            <a:custGeom>
              <a:avLst/>
              <a:gdLst/>
              <a:ahLst/>
              <a:cxnLst/>
              <a:rect l="l" t="t" r="r" b="b"/>
              <a:pathLst>
                <a:path w="9324" h="9751" extrusionOk="0">
                  <a:moveTo>
                    <a:pt x="7574" y="0"/>
                  </a:moveTo>
                  <a:cubicBezTo>
                    <a:pt x="7574" y="0"/>
                    <a:pt x="7348" y="50"/>
                    <a:pt x="7306" y="477"/>
                  </a:cubicBezTo>
                  <a:lnTo>
                    <a:pt x="7298" y="410"/>
                  </a:lnTo>
                  <a:lnTo>
                    <a:pt x="7239" y="2494"/>
                  </a:lnTo>
                  <a:cubicBezTo>
                    <a:pt x="7223" y="2904"/>
                    <a:pt x="6921" y="3256"/>
                    <a:pt x="6520" y="3323"/>
                  </a:cubicBezTo>
                  <a:lnTo>
                    <a:pt x="4771" y="3633"/>
                  </a:lnTo>
                  <a:cubicBezTo>
                    <a:pt x="4712" y="3641"/>
                    <a:pt x="4662" y="3666"/>
                    <a:pt x="4620" y="3708"/>
                  </a:cubicBezTo>
                  <a:lnTo>
                    <a:pt x="3423" y="4838"/>
                  </a:lnTo>
                  <a:lnTo>
                    <a:pt x="3247" y="4988"/>
                  </a:lnTo>
                  <a:cubicBezTo>
                    <a:pt x="3092" y="5100"/>
                    <a:pt x="2911" y="5157"/>
                    <a:pt x="2729" y="5157"/>
                  </a:cubicBezTo>
                  <a:cubicBezTo>
                    <a:pt x="2557" y="5157"/>
                    <a:pt x="2385" y="5107"/>
                    <a:pt x="2235" y="5005"/>
                  </a:cubicBezTo>
                  <a:lnTo>
                    <a:pt x="971" y="4118"/>
                  </a:lnTo>
                  <a:cubicBezTo>
                    <a:pt x="633" y="3789"/>
                    <a:pt x="395" y="3715"/>
                    <a:pt x="248" y="3715"/>
                  </a:cubicBezTo>
                  <a:cubicBezTo>
                    <a:pt x="126" y="3715"/>
                    <a:pt x="67" y="3766"/>
                    <a:pt x="67" y="3766"/>
                  </a:cubicBezTo>
                  <a:lnTo>
                    <a:pt x="0" y="4068"/>
                  </a:lnTo>
                  <a:lnTo>
                    <a:pt x="1908" y="6177"/>
                  </a:lnTo>
                  <a:lnTo>
                    <a:pt x="1682" y="6369"/>
                  </a:lnTo>
                  <a:cubicBezTo>
                    <a:pt x="1900" y="6570"/>
                    <a:pt x="2536" y="7181"/>
                    <a:pt x="3197" y="7842"/>
                  </a:cubicBezTo>
                  <a:cubicBezTo>
                    <a:pt x="3892" y="8328"/>
                    <a:pt x="4578" y="9114"/>
                    <a:pt x="5063" y="9750"/>
                  </a:cubicBezTo>
                  <a:cubicBezTo>
                    <a:pt x="5150" y="9656"/>
                    <a:pt x="5299" y="9625"/>
                    <a:pt x="5489" y="9625"/>
                  </a:cubicBezTo>
                  <a:cubicBezTo>
                    <a:pt x="5841" y="9625"/>
                    <a:pt x="6331" y="9731"/>
                    <a:pt x="6813" y="9731"/>
                  </a:cubicBezTo>
                  <a:cubicBezTo>
                    <a:pt x="7106" y="9731"/>
                    <a:pt x="7396" y="9692"/>
                    <a:pt x="7650" y="9566"/>
                  </a:cubicBezTo>
                  <a:cubicBezTo>
                    <a:pt x="8394" y="9190"/>
                    <a:pt x="8662" y="7641"/>
                    <a:pt x="9323" y="7507"/>
                  </a:cubicBezTo>
                  <a:cubicBezTo>
                    <a:pt x="9206" y="7089"/>
                    <a:pt x="9089" y="6604"/>
                    <a:pt x="9014" y="6110"/>
                  </a:cubicBezTo>
                  <a:lnTo>
                    <a:pt x="9022" y="6110"/>
                  </a:lnTo>
                  <a:lnTo>
                    <a:pt x="8989" y="5934"/>
                  </a:lnTo>
                  <a:cubicBezTo>
                    <a:pt x="8980" y="5875"/>
                    <a:pt x="8972" y="5817"/>
                    <a:pt x="8964" y="5767"/>
                  </a:cubicBezTo>
                  <a:cubicBezTo>
                    <a:pt x="8754" y="4620"/>
                    <a:pt x="8520" y="3298"/>
                    <a:pt x="8478" y="2971"/>
                  </a:cubicBezTo>
                  <a:lnTo>
                    <a:pt x="8411" y="2980"/>
                  </a:lnTo>
                  <a:lnTo>
                    <a:pt x="7859" y="126"/>
                  </a:lnTo>
                  <a:lnTo>
                    <a:pt x="7574"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1501126" y="1282069"/>
              <a:ext cx="539829" cy="565646"/>
            </a:xfrm>
            <a:custGeom>
              <a:avLst/>
              <a:gdLst/>
              <a:ahLst/>
              <a:cxnLst/>
              <a:rect l="l" t="t" r="r" b="b"/>
              <a:pathLst>
                <a:path w="5792" h="6069" extrusionOk="0">
                  <a:moveTo>
                    <a:pt x="670" y="0"/>
                  </a:moveTo>
                  <a:cubicBezTo>
                    <a:pt x="670" y="0"/>
                    <a:pt x="0" y="854"/>
                    <a:pt x="260" y="1967"/>
                  </a:cubicBezTo>
                  <a:cubicBezTo>
                    <a:pt x="527" y="3088"/>
                    <a:pt x="1875" y="4344"/>
                    <a:pt x="3147" y="5432"/>
                  </a:cubicBezTo>
                  <a:cubicBezTo>
                    <a:pt x="3736" y="5934"/>
                    <a:pt x="4350" y="6069"/>
                    <a:pt x="4838" y="6069"/>
                  </a:cubicBezTo>
                  <a:cubicBezTo>
                    <a:pt x="5398" y="6069"/>
                    <a:pt x="5792" y="5892"/>
                    <a:pt x="5792" y="5892"/>
                  </a:cubicBezTo>
                  <a:cubicBezTo>
                    <a:pt x="5792" y="5892"/>
                    <a:pt x="5499" y="5256"/>
                    <a:pt x="5080" y="4787"/>
                  </a:cubicBezTo>
                  <a:cubicBezTo>
                    <a:pt x="4654" y="4319"/>
                    <a:pt x="4017" y="3607"/>
                    <a:pt x="2963" y="2109"/>
                  </a:cubicBezTo>
                  <a:cubicBezTo>
                    <a:pt x="1917" y="611"/>
                    <a:pt x="670" y="0"/>
                    <a:pt x="670"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2288969" y="905994"/>
              <a:ext cx="301976" cy="710762"/>
            </a:xfrm>
            <a:custGeom>
              <a:avLst/>
              <a:gdLst/>
              <a:ahLst/>
              <a:cxnLst/>
              <a:rect l="l" t="t" r="r" b="b"/>
              <a:pathLst>
                <a:path w="3240" h="7626" extrusionOk="0">
                  <a:moveTo>
                    <a:pt x="269" y="1"/>
                  </a:moveTo>
                  <a:cubicBezTo>
                    <a:pt x="263" y="1"/>
                    <a:pt x="260" y="1"/>
                    <a:pt x="260" y="1"/>
                  </a:cubicBezTo>
                  <a:cubicBezTo>
                    <a:pt x="260" y="1"/>
                    <a:pt x="0" y="1365"/>
                    <a:pt x="578" y="3106"/>
                  </a:cubicBezTo>
                  <a:cubicBezTo>
                    <a:pt x="1147" y="4838"/>
                    <a:pt x="1339" y="5776"/>
                    <a:pt x="1456" y="6395"/>
                  </a:cubicBezTo>
                  <a:cubicBezTo>
                    <a:pt x="1574" y="7014"/>
                    <a:pt x="1917" y="7625"/>
                    <a:pt x="1917" y="7625"/>
                  </a:cubicBezTo>
                  <a:cubicBezTo>
                    <a:pt x="1917" y="7625"/>
                    <a:pt x="3239" y="6889"/>
                    <a:pt x="3130" y="5232"/>
                  </a:cubicBezTo>
                  <a:cubicBezTo>
                    <a:pt x="3013" y="3566"/>
                    <a:pt x="2821" y="1733"/>
                    <a:pt x="2076" y="855"/>
                  </a:cubicBezTo>
                  <a:cubicBezTo>
                    <a:pt x="1379" y="23"/>
                    <a:pt x="375" y="1"/>
                    <a:pt x="26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2309194" y="1019143"/>
              <a:ext cx="141295" cy="413539"/>
            </a:xfrm>
            <a:custGeom>
              <a:avLst/>
              <a:gdLst/>
              <a:ahLst/>
              <a:cxnLst/>
              <a:rect l="l" t="t" r="r" b="b"/>
              <a:pathLst>
                <a:path w="1516" h="4437" extrusionOk="0">
                  <a:moveTo>
                    <a:pt x="1" y="1"/>
                  </a:moveTo>
                  <a:cubicBezTo>
                    <a:pt x="1" y="1"/>
                    <a:pt x="1" y="1"/>
                    <a:pt x="1" y="1"/>
                  </a:cubicBezTo>
                  <a:lnTo>
                    <a:pt x="1" y="1"/>
                  </a:lnTo>
                  <a:cubicBezTo>
                    <a:pt x="1" y="1"/>
                    <a:pt x="1" y="1"/>
                    <a:pt x="1" y="1"/>
                  </a:cubicBezTo>
                  <a:close/>
                  <a:moveTo>
                    <a:pt x="1" y="1"/>
                  </a:moveTo>
                  <a:cubicBezTo>
                    <a:pt x="26" y="520"/>
                    <a:pt x="118" y="1172"/>
                    <a:pt x="361" y="1892"/>
                  </a:cubicBezTo>
                  <a:cubicBezTo>
                    <a:pt x="737" y="3047"/>
                    <a:pt x="955" y="3850"/>
                    <a:pt x="1080" y="4436"/>
                  </a:cubicBezTo>
                  <a:cubicBezTo>
                    <a:pt x="1147" y="4361"/>
                    <a:pt x="1382" y="4043"/>
                    <a:pt x="1449" y="3683"/>
                  </a:cubicBezTo>
                  <a:cubicBezTo>
                    <a:pt x="1516" y="3273"/>
                    <a:pt x="1164" y="2737"/>
                    <a:pt x="771" y="2285"/>
                  </a:cubicBezTo>
                  <a:cubicBezTo>
                    <a:pt x="387" y="1835"/>
                    <a:pt x="3" y="27"/>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2310033" y="1835881"/>
              <a:ext cx="758296" cy="1293371"/>
            </a:xfrm>
            <a:custGeom>
              <a:avLst/>
              <a:gdLst/>
              <a:ahLst/>
              <a:cxnLst/>
              <a:rect l="l" t="t" r="r" b="b"/>
              <a:pathLst>
                <a:path w="8136" h="13877" extrusionOk="0">
                  <a:moveTo>
                    <a:pt x="0" y="0"/>
                  </a:moveTo>
                  <a:lnTo>
                    <a:pt x="6930" y="13818"/>
                  </a:lnTo>
                  <a:lnTo>
                    <a:pt x="7022" y="13743"/>
                  </a:lnTo>
                  <a:lnTo>
                    <a:pt x="7097" y="13876"/>
                  </a:lnTo>
                  <a:lnTo>
                    <a:pt x="8135" y="13358"/>
                  </a:lnTo>
                  <a:cubicBezTo>
                    <a:pt x="8127" y="13358"/>
                    <a:pt x="7758" y="13023"/>
                    <a:pt x="7357" y="12973"/>
                  </a:cubicBezTo>
                  <a:cubicBezTo>
                    <a:pt x="7244" y="12960"/>
                    <a:pt x="7137" y="12956"/>
                    <a:pt x="7042" y="12956"/>
                  </a:cubicBezTo>
                  <a:cubicBezTo>
                    <a:pt x="6947" y="12956"/>
                    <a:pt x="6863" y="12960"/>
                    <a:pt x="6796" y="12964"/>
                  </a:cubicBezTo>
                  <a:cubicBezTo>
                    <a:pt x="6361" y="11759"/>
                    <a:pt x="5532" y="9466"/>
                    <a:pt x="5281" y="8905"/>
                  </a:cubicBezTo>
                  <a:cubicBezTo>
                    <a:pt x="4938" y="8127"/>
                    <a:pt x="4285" y="7382"/>
                    <a:pt x="4285" y="7382"/>
                  </a:cubicBezTo>
                  <a:cubicBezTo>
                    <a:pt x="4285" y="7382"/>
                    <a:pt x="2712" y="3273"/>
                    <a:pt x="2377" y="2586"/>
                  </a:cubicBezTo>
                  <a:cubicBezTo>
                    <a:pt x="2051" y="1900"/>
                    <a:pt x="1590" y="1230"/>
                    <a:pt x="1590" y="1230"/>
                  </a:cubicBezTo>
                  <a:lnTo>
                    <a:pt x="1465" y="67"/>
                  </a:lnTo>
                  <a:lnTo>
                    <a:pt x="921" y="1138"/>
                  </a:lnTo>
                  <a:lnTo>
                    <a:pt x="0"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2202384" y="1664201"/>
              <a:ext cx="769946" cy="1472227"/>
            </a:xfrm>
            <a:custGeom>
              <a:avLst/>
              <a:gdLst/>
              <a:ahLst/>
              <a:cxnLst/>
              <a:rect l="l" t="t" r="r" b="b"/>
              <a:pathLst>
                <a:path w="8261" h="15796" extrusionOk="0">
                  <a:moveTo>
                    <a:pt x="620" y="1"/>
                  </a:moveTo>
                  <a:lnTo>
                    <a:pt x="0" y="311"/>
                  </a:lnTo>
                  <a:lnTo>
                    <a:pt x="7918" y="15702"/>
                  </a:lnTo>
                  <a:cubicBezTo>
                    <a:pt x="7947" y="15761"/>
                    <a:pt x="8006" y="15795"/>
                    <a:pt x="8068" y="15795"/>
                  </a:cubicBezTo>
                  <a:cubicBezTo>
                    <a:pt x="8093" y="15795"/>
                    <a:pt x="8119" y="15789"/>
                    <a:pt x="8143" y="15777"/>
                  </a:cubicBezTo>
                  <a:cubicBezTo>
                    <a:pt x="8227" y="15735"/>
                    <a:pt x="8261" y="15635"/>
                    <a:pt x="8219" y="15551"/>
                  </a:cubicBezTo>
                  <a:lnTo>
                    <a:pt x="62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2202384" y="1679021"/>
              <a:ext cx="710669" cy="1396360"/>
            </a:xfrm>
            <a:custGeom>
              <a:avLst/>
              <a:gdLst/>
              <a:ahLst/>
              <a:cxnLst/>
              <a:rect l="l" t="t" r="r" b="b"/>
              <a:pathLst>
                <a:path w="7625" h="14982" extrusionOk="0">
                  <a:moveTo>
                    <a:pt x="310" y="1"/>
                  </a:moveTo>
                  <a:lnTo>
                    <a:pt x="0" y="152"/>
                  </a:lnTo>
                  <a:lnTo>
                    <a:pt x="7625" y="14982"/>
                  </a:lnTo>
                  <a:lnTo>
                    <a:pt x="3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2114960" y="1408079"/>
              <a:ext cx="443178" cy="329564"/>
            </a:xfrm>
            <a:custGeom>
              <a:avLst/>
              <a:gdLst/>
              <a:ahLst/>
              <a:cxnLst/>
              <a:rect l="l" t="t" r="r" b="b"/>
              <a:pathLst>
                <a:path w="4755" h="3536" extrusionOk="0">
                  <a:moveTo>
                    <a:pt x="3833" y="1"/>
                  </a:moveTo>
                  <a:cubicBezTo>
                    <a:pt x="3627" y="1"/>
                    <a:pt x="3372" y="53"/>
                    <a:pt x="3072" y="188"/>
                  </a:cubicBezTo>
                  <a:cubicBezTo>
                    <a:pt x="2386" y="498"/>
                    <a:pt x="2035" y="1293"/>
                    <a:pt x="1725" y="1510"/>
                  </a:cubicBezTo>
                  <a:cubicBezTo>
                    <a:pt x="1424" y="1728"/>
                    <a:pt x="1047" y="1619"/>
                    <a:pt x="871" y="1686"/>
                  </a:cubicBezTo>
                  <a:cubicBezTo>
                    <a:pt x="704" y="1753"/>
                    <a:pt x="1" y="2305"/>
                    <a:pt x="1" y="2305"/>
                  </a:cubicBezTo>
                  <a:cubicBezTo>
                    <a:pt x="1" y="2305"/>
                    <a:pt x="76" y="2607"/>
                    <a:pt x="235" y="2757"/>
                  </a:cubicBezTo>
                  <a:cubicBezTo>
                    <a:pt x="394" y="2916"/>
                    <a:pt x="620" y="3017"/>
                    <a:pt x="737" y="3209"/>
                  </a:cubicBezTo>
                  <a:cubicBezTo>
                    <a:pt x="846" y="3393"/>
                    <a:pt x="1281" y="3536"/>
                    <a:pt x="1281" y="3536"/>
                  </a:cubicBezTo>
                  <a:cubicBezTo>
                    <a:pt x="1281" y="3536"/>
                    <a:pt x="1775" y="3109"/>
                    <a:pt x="1934" y="2950"/>
                  </a:cubicBezTo>
                  <a:cubicBezTo>
                    <a:pt x="2093" y="2782"/>
                    <a:pt x="3516" y="2649"/>
                    <a:pt x="4135" y="1962"/>
                  </a:cubicBezTo>
                  <a:cubicBezTo>
                    <a:pt x="4755" y="1276"/>
                    <a:pt x="4637" y="498"/>
                    <a:pt x="4378" y="196"/>
                  </a:cubicBezTo>
                  <a:cubicBezTo>
                    <a:pt x="4284" y="88"/>
                    <a:pt x="4099" y="1"/>
                    <a:pt x="383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1832649" y="1429423"/>
              <a:ext cx="373742" cy="414099"/>
            </a:xfrm>
            <a:custGeom>
              <a:avLst/>
              <a:gdLst/>
              <a:ahLst/>
              <a:cxnLst/>
              <a:rect l="l" t="t" r="r" b="b"/>
              <a:pathLst>
                <a:path w="4010" h="4443" extrusionOk="0">
                  <a:moveTo>
                    <a:pt x="3011" y="0"/>
                  </a:moveTo>
                  <a:cubicBezTo>
                    <a:pt x="2966" y="0"/>
                    <a:pt x="2920" y="19"/>
                    <a:pt x="2888" y="51"/>
                  </a:cubicBezTo>
                  <a:cubicBezTo>
                    <a:pt x="2712" y="227"/>
                    <a:pt x="2277" y="662"/>
                    <a:pt x="2201" y="796"/>
                  </a:cubicBezTo>
                  <a:cubicBezTo>
                    <a:pt x="2101" y="963"/>
                    <a:pt x="2151" y="1357"/>
                    <a:pt x="1883" y="1650"/>
                  </a:cubicBezTo>
                  <a:cubicBezTo>
                    <a:pt x="1615" y="1942"/>
                    <a:pt x="845" y="2152"/>
                    <a:pt x="419" y="2821"/>
                  </a:cubicBezTo>
                  <a:cubicBezTo>
                    <a:pt x="0" y="3491"/>
                    <a:pt x="385" y="3943"/>
                    <a:pt x="553" y="4135"/>
                  </a:cubicBezTo>
                  <a:cubicBezTo>
                    <a:pt x="727" y="4326"/>
                    <a:pt x="1228" y="4442"/>
                    <a:pt x="1654" y="4442"/>
                  </a:cubicBezTo>
                  <a:cubicBezTo>
                    <a:pt x="1881" y="4442"/>
                    <a:pt x="2087" y="4409"/>
                    <a:pt x="2210" y="4336"/>
                  </a:cubicBezTo>
                  <a:cubicBezTo>
                    <a:pt x="3047" y="3842"/>
                    <a:pt x="3114" y="2160"/>
                    <a:pt x="3306" y="2018"/>
                  </a:cubicBezTo>
                  <a:cubicBezTo>
                    <a:pt x="3499" y="1876"/>
                    <a:pt x="4009" y="1415"/>
                    <a:pt x="4009" y="1415"/>
                  </a:cubicBezTo>
                  <a:cubicBezTo>
                    <a:pt x="4009" y="1415"/>
                    <a:pt x="3934" y="955"/>
                    <a:pt x="3766" y="821"/>
                  </a:cubicBezTo>
                  <a:cubicBezTo>
                    <a:pt x="3599" y="679"/>
                    <a:pt x="3524" y="444"/>
                    <a:pt x="3398" y="260"/>
                  </a:cubicBezTo>
                  <a:cubicBezTo>
                    <a:pt x="3323" y="151"/>
                    <a:pt x="3180" y="68"/>
                    <a:pt x="3080" y="18"/>
                  </a:cubicBezTo>
                  <a:cubicBezTo>
                    <a:pt x="3059" y="6"/>
                    <a:pt x="3035" y="0"/>
                    <a:pt x="3011"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1662554" y="748481"/>
              <a:ext cx="89008" cy="57972"/>
            </a:xfrm>
            <a:custGeom>
              <a:avLst/>
              <a:gdLst/>
              <a:ahLst/>
              <a:cxnLst/>
              <a:rect l="l" t="t" r="r" b="b"/>
              <a:pathLst>
                <a:path w="955" h="622" extrusionOk="0">
                  <a:moveTo>
                    <a:pt x="888" y="0"/>
                  </a:moveTo>
                  <a:lnTo>
                    <a:pt x="1" y="444"/>
                  </a:lnTo>
                  <a:cubicBezTo>
                    <a:pt x="1" y="444"/>
                    <a:pt x="173" y="621"/>
                    <a:pt x="407" y="621"/>
                  </a:cubicBezTo>
                  <a:cubicBezTo>
                    <a:pt x="474" y="621"/>
                    <a:pt x="546" y="607"/>
                    <a:pt x="620" y="570"/>
                  </a:cubicBezTo>
                  <a:cubicBezTo>
                    <a:pt x="955" y="402"/>
                    <a:pt x="888" y="0"/>
                    <a:pt x="888"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776447" y="691534"/>
              <a:ext cx="89008" cy="146701"/>
            </a:xfrm>
            <a:custGeom>
              <a:avLst/>
              <a:gdLst/>
              <a:ahLst/>
              <a:cxnLst/>
              <a:rect l="l" t="t" r="r" b="b"/>
              <a:pathLst>
                <a:path w="955" h="1574" extrusionOk="0">
                  <a:moveTo>
                    <a:pt x="888" y="0"/>
                  </a:moveTo>
                  <a:lnTo>
                    <a:pt x="1" y="444"/>
                  </a:lnTo>
                  <a:lnTo>
                    <a:pt x="570" y="1574"/>
                  </a:lnTo>
                  <a:cubicBezTo>
                    <a:pt x="570" y="1574"/>
                    <a:pt x="762" y="1197"/>
                    <a:pt x="645" y="963"/>
                  </a:cubicBezTo>
                  <a:cubicBezTo>
                    <a:pt x="578" y="829"/>
                    <a:pt x="453" y="703"/>
                    <a:pt x="352" y="620"/>
                  </a:cubicBezTo>
                  <a:cubicBezTo>
                    <a:pt x="436" y="620"/>
                    <a:pt x="519" y="611"/>
                    <a:pt x="620" y="570"/>
                  </a:cubicBezTo>
                  <a:cubicBezTo>
                    <a:pt x="955" y="394"/>
                    <a:pt x="888" y="1"/>
                    <a:pt x="888"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1783437" y="861537"/>
              <a:ext cx="100752" cy="50050"/>
            </a:xfrm>
            <a:custGeom>
              <a:avLst/>
              <a:gdLst/>
              <a:ahLst/>
              <a:cxnLst/>
              <a:rect l="l" t="t" r="r" b="b"/>
              <a:pathLst>
                <a:path w="1081" h="537" extrusionOk="0">
                  <a:moveTo>
                    <a:pt x="1081" y="1"/>
                  </a:moveTo>
                  <a:lnTo>
                    <a:pt x="1081" y="1"/>
                  </a:lnTo>
                  <a:cubicBezTo>
                    <a:pt x="1080" y="1"/>
                    <a:pt x="662" y="34"/>
                    <a:pt x="570" y="76"/>
                  </a:cubicBezTo>
                  <a:cubicBezTo>
                    <a:pt x="545" y="93"/>
                    <a:pt x="528" y="110"/>
                    <a:pt x="520" y="135"/>
                  </a:cubicBezTo>
                  <a:cubicBezTo>
                    <a:pt x="503" y="160"/>
                    <a:pt x="478" y="168"/>
                    <a:pt x="453" y="168"/>
                  </a:cubicBezTo>
                  <a:cubicBezTo>
                    <a:pt x="442" y="165"/>
                    <a:pt x="432" y="163"/>
                    <a:pt x="422" y="163"/>
                  </a:cubicBezTo>
                  <a:cubicBezTo>
                    <a:pt x="407" y="163"/>
                    <a:pt x="392" y="167"/>
                    <a:pt x="378" y="177"/>
                  </a:cubicBezTo>
                  <a:cubicBezTo>
                    <a:pt x="277" y="227"/>
                    <a:pt x="1" y="537"/>
                    <a:pt x="1" y="537"/>
                  </a:cubicBezTo>
                  <a:lnTo>
                    <a:pt x="503" y="294"/>
                  </a:lnTo>
                  <a:lnTo>
                    <a:pt x="587" y="252"/>
                  </a:lnTo>
                  <a:lnTo>
                    <a:pt x="1081"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1622756" y="622098"/>
              <a:ext cx="84348" cy="158165"/>
            </a:xfrm>
            <a:custGeom>
              <a:avLst/>
              <a:gdLst/>
              <a:ahLst/>
              <a:cxnLst/>
              <a:rect l="l" t="t" r="r" b="b"/>
              <a:pathLst>
                <a:path w="905" h="1697" extrusionOk="0">
                  <a:moveTo>
                    <a:pt x="252" y="1"/>
                  </a:moveTo>
                  <a:cubicBezTo>
                    <a:pt x="252" y="1"/>
                    <a:pt x="76" y="335"/>
                    <a:pt x="34" y="653"/>
                  </a:cubicBezTo>
                  <a:cubicBezTo>
                    <a:pt x="1" y="971"/>
                    <a:pt x="244" y="1482"/>
                    <a:pt x="244" y="1482"/>
                  </a:cubicBezTo>
                  <a:lnTo>
                    <a:pt x="244" y="1649"/>
                  </a:lnTo>
                  <a:cubicBezTo>
                    <a:pt x="244" y="1675"/>
                    <a:pt x="264" y="1697"/>
                    <a:pt x="289" y="1697"/>
                  </a:cubicBezTo>
                  <a:cubicBezTo>
                    <a:pt x="296" y="1697"/>
                    <a:pt x="303" y="1695"/>
                    <a:pt x="310" y="1691"/>
                  </a:cubicBezTo>
                  <a:lnTo>
                    <a:pt x="871" y="1407"/>
                  </a:lnTo>
                  <a:cubicBezTo>
                    <a:pt x="905" y="1390"/>
                    <a:pt x="888" y="1348"/>
                    <a:pt x="854" y="1348"/>
                  </a:cubicBezTo>
                  <a:lnTo>
                    <a:pt x="511" y="1365"/>
                  </a:lnTo>
                  <a:cubicBezTo>
                    <a:pt x="511" y="1365"/>
                    <a:pt x="285" y="980"/>
                    <a:pt x="218" y="653"/>
                  </a:cubicBezTo>
                  <a:cubicBezTo>
                    <a:pt x="160" y="327"/>
                    <a:pt x="252" y="1"/>
                    <a:pt x="2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1525266" y="1330348"/>
              <a:ext cx="146794" cy="288741"/>
            </a:xfrm>
            <a:custGeom>
              <a:avLst/>
              <a:gdLst/>
              <a:ahLst/>
              <a:cxnLst/>
              <a:rect l="l" t="t" r="r" b="b"/>
              <a:pathLst>
                <a:path w="1575" h="3098" extrusionOk="0">
                  <a:moveTo>
                    <a:pt x="536" y="1"/>
                  </a:moveTo>
                  <a:lnTo>
                    <a:pt x="536" y="1"/>
                  </a:lnTo>
                  <a:cubicBezTo>
                    <a:pt x="536" y="1"/>
                    <a:pt x="1" y="871"/>
                    <a:pt x="335" y="1775"/>
                  </a:cubicBezTo>
                  <a:cubicBezTo>
                    <a:pt x="679" y="2679"/>
                    <a:pt x="1574" y="3098"/>
                    <a:pt x="1574" y="3098"/>
                  </a:cubicBezTo>
                  <a:cubicBezTo>
                    <a:pt x="1574" y="3098"/>
                    <a:pt x="1248" y="2805"/>
                    <a:pt x="871" y="1909"/>
                  </a:cubicBezTo>
                  <a:cubicBezTo>
                    <a:pt x="494" y="1014"/>
                    <a:pt x="536"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1845883" y="1565220"/>
              <a:ext cx="174848" cy="222381"/>
            </a:xfrm>
            <a:custGeom>
              <a:avLst/>
              <a:gdLst/>
              <a:ahLst/>
              <a:cxnLst/>
              <a:rect l="l" t="t" r="r" b="b"/>
              <a:pathLst>
                <a:path w="1876" h="2386" extrusionOk="0">
                  <a:moveTo>
                    <a:pt x="1875" y="0"/>
                  </a:moveTo>
                  <a:lnTo>
                    <a:pt x="1875" y="0"/>
                  </a:lnTo>
                  <a:cubicBezTo>
                    <a:pt x="1842" y="67"/>
                    <a:pt x="1800" y="134"/>
                    <a:pt x="1741" y="193"/>
                  </a:cubicBezTo>
                  <a:cubicBezTo>
                    <a:pt x="1473" y="485"/>
                    <a:pt x="703" y="695"/>
                    <a:pt x="277" y="1364"/>
                  </a:cubicBezTo>
                  <a:cubicBezTo>
                    <a:pt x="0" y="1799"/>
                    <a:pt x="67" y="2143"/>
                    <a:pt x="201" y="2385"/>
                  </a:cubicBezTo>
                  <a:cubicBezTo>
                    <a:pt x="201" y="2385"/>
                    <a:pt x="352" y="1540"/>
                    <a:pt x="762" y="1222"/>
                  </a:cubicBezTo>
                  <a:cubicBezTo>
                    <a:pt x="1172" y="904"/>
                    <a:pt x="1775" y="502"/>
                    <a:pt x="1842" y="201"/>
                  </a:cubicBezTo>
                  <a:cubicBezTo>
                    <a:pt x="1858" y="134"/>
                    <a:pt x="1867" y="59"/>
                    <a:pt x="1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2185980" y="1678927"/>
              <a:ext cx="130390" cy="79129"/>
            </a:xfrm>
            <a:custGeom>
              <a:avLst/>
              <a:gdLst/>
              <a:ahLst/>
              <a:cxnLst/>
              <a:rect l="l" t="t" r="r" b="b"/>
              <a:pathLst>
                <a:path w="1399" h="849" extrusionOk="0">
                  <a:moveTo>
                    <a:pt x="1213" y="1"/>
                  </a:moveTo>
                  <a:cubicBezTo>
                    <a:pt x="1188" y="1"/>
                    <a:pt x="1163" y="6"/>
                    <a:pt x="1139" y="19"/>
                  </a:cubicBezTo>
                  <a:lnTo>
                    <a:pt x="109" y="538"/>
                  </a:lnTo>
                  <a:cubicBezTo>
                    <a:pt x="34" y="579"/>
                    <a:pt x="0" y="672"/>
                    <a:pt x="42" y="755"/>
                  </a:cubicBezTo>
                  <a:cubicBezTo>
                    <a:pt x="72" y="814"/>
                    <a:pt x="127" y="849"/>
                    <a:pt x="186" y="849"/>
                  </a:cubicBezTo>
                  <a:cubicBezTo>
                    <a:pt x="210" y="849"/>
                    <a:pt x="235" y="843"/>
                    <a:pt x="260" y="831"/>
                  </a:cubicBezTo>
                  <a:lnTo>
                    <a:pt x="1289" y="312"/>
                  </a:lnTo>
                  <a:cubicBezTo>
                    <a:pt x="1365" y="270"/>
                    <a:pt x="1398" y="178"/>
                    <a:pt x="1356" y="94"/>
                  </a:cubicBezTo>
                  <a:cubicBezTo>
                    <a:pt x="1327" y="35"/>
                    <a:pt x="1272" y="1"/>
                    <a:pt x="121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1533095" y="1382635"/>
              <a:ext cx="295732" cy="403380"/>
            </a:xfrm>
            <a:custGeom>
              <a:avLst/>
              <a:gdLst/>
              <a:ahLst/>
              <a:cxnLst/>
              <a:rect l="l" t="t" r="r" b="b"/>
              <a:pathLst>
                <a:path w="3173" h="4328" extrusionOk="0">
                  <a:moveTo>
                    <a:pt x="226" y="1"/>
                  </a:moveTo>
                  <a:cubicBezTo>
                    <a:pt x="226" y="1"/>
                    <a:pt x="0" y="645"/>
                    <a:pt x="327" y="1382"/>
                  </a:cubicBezTo>
                  <a:cubicBezTo>
                    <a:pt x="653" y="2126"/>
                    <a:pt x="3172" y="4328"/>
                    <a:pt x="3172" y="4328"/>
                  </a:cubicBezTo>
                  <a:cubicBezTo>
                    <a:pt x="3172" y="4328"/>
                    <a:pt x="3139" y="3348"/>
                    <a:pt x="2779" y="2947"/>
                  </a:cubicBezTo>
                  <a:cubicBezTo>
                    <a:pt x="2419" y="2545"/>
                    <a:pt x="1624" y="2629"/>
                    <a:pt x="1440" y="2511"/>
                  </a:cubicBezTo>
                  <a:cubicBezTo>
                    <a:pt x="1256" y="2394"/>
                    <a:pt x="829" y="1792"/>
                    <a:pt x="829" y="1792"/>
                  </a:cubicBezTo>
                  <a:lnTo>
                    <a:pt x="2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1815499" y="923237"/>
              <a:ext cx="39797" cy="39052"/>
            </a:xfrm>
            <a:custGeom>
              <a:avLst/>
              <a:gdLst/>
              <a:ahLst/>
              <a:cxnLst/>
              <a:rect l="l" t="t" r="r" b="b"/>
              <a:pathLst>
                <a:path w="427" h="419" extrusionOk="0">
                  <a:moveTo>
                    <a:pt x="234" y="0"/>
                  </a:moveTo>
                  <a:lnTo>
                    <a:pt x="25" y="17"/>
                  </a:lnTo>
                  <a:cubicBezTo>
                    <a:pt x="8" y="25"/>
                    <a:pt x="0" y="50"/>
                    <a:pt x="8" y="59"/>
                  </a:cubicBezTo>
                  <a:lnTo>
                    <a:pt x="84" y="117"/>
                  </a:lnTo>
                  <a:cubicBezTo>
                    <a:pt x="109" y="142"/>
                    <a:pt x="126" y="176"/>
                    <a:pt x="117" y="209"/>
                  </a:cubicBezTo>
                  <a:cubicBezTo>
                    <a:pt x="109" y="260"/>
                    <a:pt x="109" y="327"/>
                    <a:pt x="151" y="377"/>
                  </a:cubicBezTo>
                  <a:cubicBezTo>
                    <a:pt x="180" y="409"/>
                    <a:pt x="227" y="419"/>
                    <a:pt x="275" y="419"/>
                  </a:cubicBezTo>
                  <a:cubicBezTo>
                    <a:pt x="351" y="419"/>
                    <a:pt x="427" y="393"/>
                    <a:pt x="427" y="393"/>
                  </a:cubicBezTo>
                  <a:cubicBezTo>
                    <a:pt x="427" y="393"/>
                    <a:pt x="301" y="310"/>
                    <a:pt x="268" y="234"/>
                  </a:cubicBezTo>
                  <a:cubicBezTo>
                    <a:pt x="226" y="159"/>
                    <a:pt x="259" y="75"/>
                    <a:pt x="259" y="75"/>
                  </a:cubicBezTo>
                  <a:lnTo>
                    <a:pt x="276" y="50"/>
                  </a:lnTo>
                  <a:cubicBezTo>
                    <a:pt x="285" y="25"/>
                    <a:pt x="259" y="0"/>
                    <a:pt x="2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1765822" y="690136"/>
              <a:ext cx="34112" cy="27495"/>
            </a:xfrm>
            <a:custGeom>
              <a:avLst/>
              <a:gdLst/>
              <a:ahLst/>
              <a:cxnLst/>
              <a:rect l="l" t="t" r="r" b="b"/>
              <a:pathLst>
                <a:path w="366" h="295" extrusionOk="0">
                  <a:moveTo>
                    <a:pt x="83" y="0"/>
                  </a:moveTo>
                  <a:cubicBezTo>
                    <a:pt x="37" y="0"/>
                    <a:pt x="0" y="43"/>
                    <a:pt x="14" y="91"/>
                  </a:cubicBezTo>
                  <a:lnTo>
                    <a:pt x="48" y="258"/>
                  </a:lnTo>
                  <a:cubicBezTo>
                    <a:pt x="54" y="284"/>
                    <a:pt x="75" y="295"/>
                    <a:pt x="96" y="295"/>
                  </a:cubicBezTo>
                  <a:cubicBezTo>
                    <a:pt x="102" y="295"/>
                    <a:pt x="109" y="294"/>
                    <a:pt x="115" y="292"/>
                  </a:cubicBezTo>
                  <a:lnTo>
                    <a:pt x="315" y="191"/>
                  </a:lnTo>
                  <a:cubicBezTo>
                    <a:pt x="366" y="158"/>
                    <a:pt x="357" y="82"/>
                    <a:pt x="299" y="66"/>
                  </a:cubicBezTo>
                  <a:lnTo>
                    <a:pt x="115" y="7"/>
                  </a:lnTo>
                  <a:cubicBezTo>
                    <a:pt x="104" y="3"/>
                    <a:pt x="93"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2604088" y="3294509"/>
              <a:ext cx="65615" cy="73444"/>
            </a:xfrm>
            <a:custGeom>
              <a:avLst/>
              <a:gdLst/>
              <a:ahLst/>
              <a:cxnLst/>
              <a:rect l="l" t="t" r="r" b="b"/>
              <a:pathLst>
                <a:path w="704" h="788" extrusionOk="0">
                  <a:moveTo>
                    <a:pt x="410" y="1"/>
                  </a:moveTo>
                  <a:lnTo>
                    <a:pt x="0" y="202"/>
                  </a:lnTo>
                  <a:lnTo>
                    <a:pt x="285" y="787"/>
                  </a:lnTo>
                  <a:lnTo>
                    <a:pt x="703" y="578"/>
                  </a:lnTo>
                  <a:lnTo>
                    <a:pt x="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2524493" y="3001386"/>
              <a:ext cx="1006401" cy="530602"/>
            </a:xfrm>
            <a:custGeom>
              <a:avLst/>
              <a:gdLst/>
              <a:ahLst/>
              <a:cxnLst/>
              <a:rect l="l" t="t" r="r" b="b"/>
              <a:pathLst>
                <a:path w="10798" h="5693" extrusionOk="0">
                  <a:moveTo>
                    <a:pt x="10421" y="0"/>
                  </a:moveTo>
                  <a:cubicBezTo>
                    <a:pt x="10373" y="0"/>
                    <a:pt x="10324" y="11"/>
                    <a:pt x="10278" y="32"/>
                  </a:cubicBezTo>
                  <a:lnTo>
                    <a:pt x="227" y="5071"/>
                  </a:lnTo>
                  <a:cubicBezTo>
                    <a:pt x="68" y="5154"/>
                    <a:pt x="1" y="5347"/>
                    <a:pt x="84" y="5514"/>
                  </a:cubicBezTo>
                  <a:cubicBezTo>
                    <a:pt x="138" y="5626"/>
                    <a:pt x="253" y="5693"/>
                    <a:pt x="372" y="5693"/>
                  </a:cubicBezTo>
                  <a:cubicBezTo>
                    <a:pt x="422" y="5693"/>
                    <a:pt x="473" y="5681"/>
                    <a:pt x="520" y="5657"/>
                  </a:cubicBezTo>
                  <a:lnTo>
                    <a:pt x="10571" y="618"/>
                  </a:lnTo>
                  <a:cubicBezTo>
                    <a:pt x="10730" y="535"/>
                    <a:pt x="10797" y="342"/>
                    <a:pt x="10713" y="183"/>
                  </a:cubicBezTo>
                  <a:cubicBezTo>
                    <a:pt x="10654" y="64"/>
                    <a:pt x="10539" y="0"/>
                    <a:pt x="10421" y="0"/>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2740537" y="3431518"/>
              <a:ext cx="1005562" cy="530322"/>
            </a:xfrm>
            <a:custGeom>
              <a:avLst/>
              <a:gdLst/>
              <a:ahLst/>
              <a:cxnLst/>
              <a:rect l="l" t="t" r="r" b="b"/>
              <a:pathLst>
                <a:path w="10789" h="5690" extrusionOk="0">
                  <a:moveTo>
                    <a:pt x="10421" y="1"/>
                  </a:moveTo>
                  <a:cubicBezTo>
                    <a:pt x="10371" y="1"/>
                    <a:pt x="10319" y="13"/>
                    <a:pt x="10270" y="37"/>
                  </a:cubicBezTo>
                  <a:lnTo>
                    <a:pt x="227" y="5076"/>
                  </a:lnTo>
                  <a:cubicBezTo>
                    <a:pt x="60" y="5151"/>
                    <a:pt x="1" y="5352"/>
                    <a:pt x="76" y="5511"/>
                  </a:cubicBezTo>
                  <a:cubicBezTo>
                    <a:pt x="135" y="5623"/>
                    <a:pt x="248" y="5689"/>
                    <a:pt x="369" y="5689"/>
                  </a:cubicBezTo>
                  <a:cubicBezTo>
                    <a:pt x="419" y="5689"/>
                    <a:pt x="471" y="5678"/>
                    <a:pt x="520" y="5653"/>
                  </a:cubicBezTo>
                  <a:lnTo>
                    <a:pt x="10563" y="615"/>
                  </a:lnTo>
                  <a:cubicBezTo>
                    <a:pt x="10722" y="539"/>
                    <a:pt x="10789" y="339"/>
                    <a:pt x="10714" y="179"/>
                  </a:cubicBezTo>
                  <a:cubicBezTo>
                    <a:pt x="10655" y="67"/>
                    <a:pt x="10541" y="1"/>
                    <a:pt x="10421" y="1"/>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3389600" y="3023847"/>
              <a:ext cx="81925" cy="81273"/>
            </a:xfrm>
            <a:custGeom>
              <a:avLst/>
              <a:gdLst/>
              <a:ahLst/>
              <a:cxnLst/>
              <a:rect l="l" t="t" r="r" b="b"/>
              <a:pathLst>
                <a:path w="879" h="872" extrusionOk="0">
                  <a:moveTo>
                    <a:pt x="586" y="1"/>
                  </a:moveTo>
                  <a:lnTo>
                    <a:pt x="0" y="294"/>
                  </a:lnTo>
                  <a:lnTo>
                    <a:pt x="293" y="871"/>
                  </a:lnTo>
                  <a:lnTo>
                    <a:pt x="879" y="578"/>
                  </a:lnTo>
                  <a:lnTo>
                    <a:pt x="586" y="1"/>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3605644" y="3453700"/>
              <a:ext cx="81179" cy="81925"/>
            </a:xfrm>
            <a:custGeom>
              <a:avLst/>
              <a:gdLst/>
              <a:ahLst/>
              <a:cxnLst/>
              <a:rect l="l" t="t" r="r" b="b"/>
              <a:pathLst>
                <a:path w="871" h="879" extrusionOk="0">
                  <a:moveTo>
                    <a:pt x="578" y="0"/>
                  </a:moveTo>
                  <a:lnTo>
                    <a:pt x="0" y="293"/>
                  </a:lnTo>
                  <a:lnTo>
                    <a:pt x="293" y="879"/>
                  </a:lnTo>
                  <a:lnTo>
                    <a:pt x="871" y="586"/>
                  </a:lnTo>
                  <a:lnTo>
                    <a:pt x="578"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2508089" y="1922467"/>
              <a:ext cx="513359" cy="695104"/>
            </a:xfrm>
            <a:custGeom>
              <a:avLst/>
              <a:gdLst/>
              <a:ahLst/>
              <a:cxnLst/>
              <a:rect l="l" t="t" r="r" b="b"/>
              <a:pathLst>
                <a:path w="5508" h="7458" extrusionOk="0">
                  <a:moveTo>
                    <a:pt x="2428" y="0"/>
                  </a:moveTo>
                  <a:lnTo>
                    <a:pt x="562" y="645"/>
                  </a:lnTo>
                  <a:cubicBezTo>
                    <a:pt x="1" y="1649"/>
                    <a:pt x="1382" y="2260"/>
                    <a:pt x="1382" y="2260"/>
                  </a:cubicBezTo>
                  <a:cubicBezTo>
                    <a:pt x="1382" y="2260"/>
                    <a:pt x="578" y="3013"/>
                    <a:pt x="955" y="3850"/>
                  </a:cubicBezTo>
                  <a:cubicBezTo>
                    <a:pt x="1340" y="4687"/>
                    <a:pt x="2286" y="4796"/>
                    <a:pt x="2286" y="4796"/>
                  </a:cubicBezTo>
                  <a:cubicBezTo>
                    <a:pt x="2286" y="4796"/>
                    <a:pt x="2135" y="5022"/>
                    <a:pt x="2395" y="5482"/>
                  </a:cubicBezTo>
                  <a:cubicBezTo>
                    <a:pt x="2613" y="5863"/>
                    <a:pt x="2987" y="5893"/>
                    <a:pt x="3099" y="5893"/>
                  </a:cubicBezTo>
                  <a:cubicBezTo>
                    <a:pt x="3119" y="5893"/>
                    <a:pt x="3131" y="5892"/>
                    <a:pt x="3131" y="5892"/>
                  </a:cubicBezTo>
                  <a:lnTo>
                    <a:pt x="3131" y="5892"/>
                  </a:lnTo>
                  <a:cubicBezTo>
                    <a:pt x="3131" y="5892"/>
                    <a:pt x="2913" y="6411"/>
                    <a:pt x="3298" y="6938"/>
                  </a:cubicBezTo>
                  <a:cubicBezTo>
                    <a:pt x="3672" y="7449"/>
                    <a:pt x="4312" y="7457"/>
                    <a:pt x="4351" y="7457"/>
                  </a:cubicBezTo>
                  <a:cubicBezTo>
                    <a:pt x="4352" y="7457"/>
                    <a:pt x="4353" y="7457"/>
                    <a:pt x="4353" y="7457"/>
                  </a:cubicBezTo>
                  <a:cubicBezTo>
                    <a:pt x="4353" y="7457"/>
                    <a:pt x="5508" y="7005"/>
                    <a:pt x="5500" y="6143"/>
                  </a:cubicBezTo>
                  <a:cubicBezTo>
                    <a:pt x="5483" y="5290"/>
                    <a:pt x="4847" y="5114"/>
                    <a:pt x="4847" y="5114"/>
                  </a:cubicBezTo>
                  <a:cubicBezTo>
                    <a:pt x="4847" y="5114"/>
                    <a:pt x="5048" y="4235"/>
                    <a:pt x="4855" y="3800"/>
                  </a:cubicBezTo>
                  <a:cubicBezTo>
                    <a:pt x="4663" y="3365"/>
                    <a:pt x="3809" y="2846"/>
                    <a:pt x="3809" y="2846"/>
                  </a:cubicBezTo>
                  <a:cubicBezTo>
                    <a:pt x="3809" y="2846"/>
                    <a:pt x="3859" y="2695"/>
                    <a:pt x="3826" y="2360"/>
                  </a:cubicBezTo>
                  <a:cubicBezTo>
                    <a:pt x="3792" y="2034"/>
                    <a:pt x="3491" y="1758"/>
                    <a:pt x="3215" y="1306"/>
                  </a:cubicBezTo>
                  <a:cubicBezTo>
                    <a:pt x="2959" y="899"/>
                    <a:pt x="2675" y="879"/>
                    <a:pt x="2621" y="879"/>
                  </a:cubicBezTo>
                  <a:cubicBezTo>
                    <a:pt x="2615" y="879"/>
                    <a:pt x="2612" y="879"/>
                    <a:pt x="2612" y="879"/>
                  </a:cubicBezTo>
                  <a:lnTo>
                    <a:pt x="24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2508089" y="1960680"/>
              <a:ext cx="474401" cy="651392"/>
            </a:xfrm>
            <a:custGeom>
              <a:avLst/>
              <a:gdLst/>
              <a:ahLst/>
              <a:cxnLst/>
              <a:rect l="l" t="t" r="r" b="b"/>
              <a:pathLst>
                <a:path w="5090" h="6989" extrusionOk="0">
                  <a:moveTo>
                    <a:pt x="1549" y="0"/>
                  </a:moveTo>
                  <a:lnTo>
                    <a:pt x="620" y="218"/>
                  </a:lnTo>
                  <a:lnTo>
                    <a:pt x="562" y="243"/>
                  </a:lnTo>
                  <a:cubicBezTo>
                    <a:pt x="1" y="1247"/>
                    <a:pt x="1382" y="1850"/>
                    <a:pt x="1382" y="1850"/>
                  </a:cubicBezTo>
                  <a:cubicBezTo>
                    <a:pt x="1382" y="1850"/>
                    <a:pt x="578" y="2611"/>
                    <a:pt x="955" y="3440"/>
                  </a:cubicBezTo>
                  <a:cubicBezTo>
                    <a:pt x="1340" y="4277"/>
                    <a:pt x="2286" y="4386"/>
                    <a:pt x="2286" y="4386"/>
                  </a:cubicBezTo>
                  <a:cubicBezTo>
                    <a:pt x="2286" y="4386"/>
                    <a:pt x="2135" y="4612"/>
                    <a:pt x="2395" y="5072"/>
                  </a:cubicBezTo>
                  <a:cubicBezTo>
                    <a:pt x="2613" y="5453"/>
                    <a:pt x="2987" y="5483"/>
                    <a:pt x="3099" y="5483"/>
                  </a:cubicBezTo>
                  <a:cubicBezTo>
                    <a:pt x="3119" y="5483"/>
                    <a:pt x="3131" y="5482"/>
                    <a:pt x="3131" y="5482"/>
                  </a:cubicBezTo>
                  <a:lnTo>
                    <a:pt x="3131" y="5482"/>
                  </a:lnTo>
                  <a:cubicBezTo>
                    <a:pt x="3131" y="5482"/>
                    <a:pt x="2913" y="6001"/>
                    <a:pt x="3298" y="6528"/>
                  </a:cubicBezTo>
                  <a:cubicBezTo>
                    <a:pt x="3324" y="6562"/>
                    <a:pt x="3349" y="6595"/>
                    <a:pt x="3374" y="6620"/>
                  </a:cubicBezTo>
                  <a:cubicBezTo>
                    <a:pt x="3382" y="6629"/>
                    <a:pt x="3390" y="6637"/>
                    <a:pt x="3399" y="6645"/>
                  </a:cubicBezTo>
                  <a:cubicBezTo>
                    <a:pt x="3416" y="6662"/>
                    <a:pt x="3432" y="6687"/>
                    <a:pt x="3457" y="6704"/>
                  </a:cubicBezTo>
                  <a:cubicBezTo>
                    <a:pt x="3466" y="6712"/>
                    <a:pt x="3474" y="6721"/>
                    <a:pt x="3491" y="6729"/>
                  </a:cubicBezTo>
                  <a:cubicBezTo>
                    <a:pt x="3508" y="6746"/>
                    <a:pt x="3524" y="6763"/>
                    <a:pt x="3541" y="6771"/>
                  </a:cubicBezTo>
                  <a:cubicBezTo>
                    <a:pt x="3550" y="6779"/>
                    <a:pt x="3558" y="6788"/>
                    <a:pt x="3575" y="6796"/>
                  </a:cubicBezTo>
                  <a:cubicBezTo>
                    <a:pt x="3591" y="6805"/>
                    <a:pt x="3608" y="6821"/>
                    <a:pt x="3633" y="6830"/>
                  </a:cubicBezTo>
                  <a:lnTo>
                    <a:pt x="3658" y="6846"/>
                  </a:lnTo>
                  <a:cubicBezTo>
                    <a:pt x="3675" y="6863"/>
                    <a:pt x="3700" y="6871"/>
                    <a:pt x="3717" y="6880"/>
                  </a:cubicBezTo>
                  <a:cubicBezTo>
                    <a:pt x="3725" y="6888"/>
                    <a:pt x="3734" y="6888"/>
                    <a:pt x="3742" y="6897"/>
                  </a:cubicBezTo>
                  <a:cubicBezTo>
                    <a:pt x="3767" y="6905"/>
                    <a:pt x="3792" y="6913"/>
                    <a:pt x="3809" y="6922"/>
                  </a:cubicBezTo>
                  <a:lnTo>
                    <a:pt x="3826" y="6930"/>
                  </a:lnTo>
                  <a:cubicBezTo>
                    <a:pt x="3851" y="6938"/>
                    <a:pt x="3876" y="6947"/>
                    <a:pt x="3901" y="6955"/>
                  </a:cubicBezTo>
                  <a:cubicBezTo>
                    <a:pt x="3901" y="6964"/>
                    <a:pt x="3909" y="6964"/>
                    <a:pt x="3909" y="6964"/>
                  </a:cubicBezTo>
                  <a:cubicBezTo>
                    <a:pt x="3934" y="6972"/>
                    <a:pt x="3960" y="6980"/>
                    <a:pt x="3985" y="6989"/>
                  </a:cubicBezTo>
                  <a:cubicBezTo>
                    <a:pt x="4043" y="6938"/>
                    <a:pt x="4102" y="6880"/>
                    <a:pt x="4152" y="6821"/>
                  </a:cubicBezTo>
                  <a:cubicBezTo>
                    <a:pt x="4353" y="6553"/>
                    <a:pt x="4311" y="5650"/>
                    <a:pt x="4311" y="5650"/>
                  </a:cubicBezTo>
                  <a:lnTo>
                    <a:pt x="5089" y="4829"/>
                  </a:lnTo>
                  <a:cubicBezTo>
                    <a:pt x="4964" y="4737"/>
                    <a:pt x="4847" y="4704"/>
                    <a:pt x="4847" y="4704"/>
                  </a:cubicBezTo>
                  <a:cubicBezTo>
                    <a:pt x="4847" y="4704"/>
                    <a:pt x="4629" y="4905"/>
                    <a:pt x="4462" y="5022"/>
                  </a:cubicBezTo>
                  <a:cubicBezTo>
                    <a:pt x="4326" y="5106"/>
                    <a:pt x="4101" y="5200"/>
                    <a:pt x="3913" y="5200"/>
                  </a:cubicBezTo>
                  <a:cubicBezTo>
                    <a:pt x="3857" y="5200"/>
                    <a:pt x="3805" y="5192"/>
                    <a:pt x="3759" y="5172"/>
                  </a:cubicBezTo>
                  <a:cubicBezTo>
                    <a:pt x="3558" y="5089"/>
                    <a:pt x="3399" y="4754"/>
                    <a:pt x="3399" y="4754"/>
                  </a:cubicBezTo>
                  <a:cubicBezTo>
                    <a:pt x="3399" y="4754"/>
                    <a:pt x="3591" y="4486"/>
                    <a:pt x="3884" y="4034"/>
                  </a:cubicBezTo>
                  <a:cubicBezTo>
                    <a:pt x="4077" y="3750"/>
                    <a:pt x="4269" y="3206"/>
                    <a:pt x="4395" y="2854"/>
                  </a:cubicBezTo>
                  <a:cubicBezTo>
                    <a:pt x="4144" y="2653"/>
                    <a:pt x="3893" y="2486"/>
                    <a:pt x="3826" y="2452"/>
                  </a:cubicBezTo>
                  <a:cubicBezTo>
                    <a:pt x="3817" y="2444"/>
                    <a:pt x="3817" y="2444"/>
                    <a:pt x="3817" y="2444"/>
                  </a:cubicBezTo>
                  <a:cubicBezTo>
                    <a:pt x="3817" y="2444"/>
                    <a:pt x="3511" y="2567"/>
                    <a:pt x="3219" y="2567"/>
                  </a:cubicBezTo>
                  <a:cubicBezTo>
                    <a:pt x="3060" y="2567"/>
                    <a:pt x="2905" y="2531"/>
                    <a:pt x="2805" y="2419"/>
                  </a:cubicBezTo>
                  <a:cubicBezTo>
                    <a:pt x="2579" y="2160"/>
                    <a:pt x="2897" y="1130"/>
                    <a:pt x="3047" y="687"/>
                  </a:cubicBezTo>
                  <a:cubicBezTo>
                    <a:pt x="2837" y="476"/>
                    <a:pt x="2641" y="469"/>
                    <a:pt x="2615" y="469"/>
                  </a:cubicBezTo>
                  <a:cubicBezTo>
                    <a:pt x="2613" y="469"/>
                    <a:pt x="2612" y="469"/>
                    <a:pt x="2612" y="469"/>
                  </a:cubicBezTo>
                  <a:cubicBezTo>
                    <a:pt x="2612" y="469"/>
                    <a:pt x="1897" y="975"/>
                    <a:pt x="1595" y="975"/>
                  </a:cubicBezTo>
                  <a:cubicBezTo>
                    <a:pt x="1550" y="975"/>
                    <a:pt x="1514" y="964"/>
                    <a:pt x="1491" y="938"/>
                  </a:cubicBezTo>
                  <a:cubicBezTo>
                    <a:pt x="1399" y="837"/>
                    <a:pt x="1558" y="176"/>
                    <a:pt x="1549" y="0"/>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1975342" y="1778934"/>
              <a:ext cx="840034" cy="889338"/>
            </a:xfrm>
            <a:custGeom>
              <a:avLst/>
              <a:gdLst/>
              <a:ahLst/>
              <a:cxnLst/>
              <a:rect l="l" t="t" r="r" b="b"/>
              <a:pathLst>
                <a:path w="9013" h="9542" extrusionOk="0">
                  <a:moveTo>
                    <a:pt x="8279" y="0"/>
                  </a:moveTo>
                  <a:cubicBezTo>
                    <a:pt x="8091" y="0"/>
                    <a:pt x="7855" y="18"/>
                    <a:pt x="7558" y="59"/>
                  </a:cubicBezTo>
                  <a:cubicBezTo>
                    <a:pt x="6144" y="251"/>
                    <a:pt x="4545" y="578"/>
                    <a:pt x="4545" y="578"/>
                  </a:cubicBezTo>
                  <a:cubicBezTo>
                    <a:pt x="4545" y="578"/>
                    <a:pt x="1767" y="3047"/>
                    <a:pt x="888" y="4495"/>
                  </a:cubicBezTo>
                  <a:cubicBezTo>
                    <a:pt x="1" y="5942"/>
                    <a:pt x="361" y="7784"/>
                    <a:pt x="361" y="7784"/>
                  </a:cubicBezTo>
                  <a:lnTo>
                    <a:pt x="469" y="9541"/>
                  </a:lnTo>
                  <a:cubicBezTo>
                    <a:pt x="469" y="9541"/>
                    <a:pt x="475" y="9541"/>
                    <a:pt x="487" y="9541"/>
                  </a:cubicBezTo>
                  <a:cubicBezTo>
                    <a:pt x="778" y="9541"/>
                    <a:pt x="4670" y="9510"/>
                    <a:pt x="5290" y="7859"/>
                  </a:cubicBezTo>
                  <a:cubicBezTo>
                    <a:pt x="6027" y="5892"/>
                    <a:pt x="4855" y="3792"/>
                    <a:pt x="4855" y="3792"/>
                  </a:cubicBezTo>
                  <a:lnTo>
                    <a:pt x="6253" y="2268"/>
                  </a:lnTo>
                  <a:cubicBezTo>
                    <a:pt x="6253" y="2268"/>
                    <a:pt x="6349" y="2343"/>
                    <a:pt x="6587" y="2343"/>
                  </a:cubicBezTo>
                  <a:cubicBezTo>
                    <a:pt x="6763" y="2343"/>
                    <a:pt x="7017" y="2302"/>
                    <a:pt x="7366" y="2160"/>
                  </a:cubicBezTo>
                  <a:cubicBezTo>
                    <a:pt x="8194" y="1825"/>
                    <a:pt x="9006" y="979"/>
                    <a:pt x="9006" y="578"/>
                  </a:cubicBezTo>
                  <a:cubicBezTo>
                    <a:pt x="9013" y="260"/>
                    <a:pt x="8988" y="0"/>
                    <a:pt x="8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871635" y="3395914"/>
              <a:ext cx="1086648" cy="780198"/>
            </a:xfrm>
            <a:custGeom>
              <a:avLst/>
              <a:gdLst/>
              <a:ahLst/>
              <a:cxnLst/>
              <a:rect l="l" t="t" r="r" b="b"/>
              <a:pathLst>
                <a:path w="11659" h="8371" extrusionOk="0">
                  <a:moveTo>
                    <a:pt x="2745" y="1"/>
                  </a:moveTo>
                  <a:cubicBezTo>
                    <a:pt x="1858" y="570"/>
                    <a:pt x="921" y="1156"/>
                    <a:pt x="0" y="1716"/>
                  </a:cubicBezTo>
                  <a:cubicBezTo>
                    <a:pt x="1473" y="4378"/>
                    <a:pt x="3557" y="6663"/>
                    <a:pt x="6060" y="8370"/>
                  </a:cubicBezTo>
                  <a:lnTo>
                    <a:pt x="11659" y="2712"/>
                  </a:lnTo>
                  <a:cubicBezTo>
                    <a:pt x="10529" y="2712"/>
                    <a:pt x="9139" y="2654"/>
                    <a:pt x="7717" y="2461"/>
                  </a:cubicBezTo>
                  <a:cubicBezTo>
                    <a:pt x="4377" y="2009"/>
                    <a:pt x="2745" y="1"/>
                    <a:pt x="2745"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3123600" y="1355326"/>
              <a:ext cx="239530" cy="238785"/>
            </a:xfrm>
            <a:custGeom>
              <a:avLst/>
              <a:gdLst/>
              <a:ahLst/>
              <a:cxnLst/>
              <a:rect l="l" t="t" r="r" b="b"/>
              <a:pathLst>
                <a:path w="2570" h="2562" extrusionOk="0">
                  <a:moveTo>
                    <a:pt x="0" y="1"/>
                  </a:moveTo>
                  <a:lnTo>
                    <a:pt x="377" y="1281"/>
                  </a:lnTo>
                  <a:lnTo>
                    <a:pt x="0" y="2562"/>
                  </a:lnTo>
                  <a:lnTo>
                    <a:pt x="1281" y="2193"/>
                  </a:lnTo>
                  <a:lnTo>
                    <a:pt x="2570" y="2562"/>
                  </a:lnTo>
                  <a:lnTo>
                    <a:pt x="2570" y="2562"/>
                  </a:lnTo>
                  <a:lnTo>
                    <a:pt x="2193" y="1281"/>
                  </a:lnTo>
                  <a:lnTo>
                    <a:pt x="2570" y="1"/>
                  </a:lnTo>
                  <a:lnTo>
                    <a:pt x="2570" y="1"/>
                  </a:lnTo>
                  <a:lnTo>
                    <a:pt x="1281" y="377"/>
                  </a:lnTo>
                  <a:lnTo>
                    <a:pt x="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1175849" y="2249237"/>
              <a:ext cx="119392" cy="119486"/>
            </a:xfrm>
            <a:custGeom>
              <a:avLst/>
              <a:gdLst/>
              <a:ahLst/>
              <a:cxnLst/>
              <a:rect l="l" t="t" r="r" b="b"/>
              <a:pathLst>
                <a:path w="1281" h="1282" extrusionOk="0">
                  <a:moveTo>
                    <a:pt x="1281" y="1"/>
                  </a:moveTo>
                  <a:lnTo>
                    <a:pt x="636" y="185"/>
                  </a:lnTo>
                  <a:lnTo>
                    <a:pt x="0" y="1"/>
                  </a:lnTo>
                  <a:lnTo>
                    <a:pt x="0" y="1"/>
                  </a:lnTo>
                  <a:lnTo>
                    <a:pt x="184" y="637"/>
                  </a:lnTo>
                  <a:lnTo>
                    <a:pt x="0" y="1281"/>
                  </a:lnTo>
                  <a:lnTo>
                    <a:pt x="636" y="1089"/>
                  </a:lnTo>
                  <a:lnTo>
                    <a:pt x="1281" y="1281"/>
                  </a:lnTo>
                  <a:lnTo>
                    <a:pt x="1097" y="637"/>
                  </a:lnTo>
                  <a:lnTo>
                    <a:pt x="1281"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1503456" y="2398269"/>
              <a:ext cx="143625" cy="144371"/>
            </a:xfrm>
            <a:custGeom>
              <a:avLst/>
              <a:gdLst/>
              <a:ahLst/>
              <a:cxnLst/>
              <a:rect l="l" t="t" r="r" b="b"/>
              <a:pathLst>
                <a:path w="1541" h="1549" extrusionOk="0">
                  <a:moveTo>
                    <a:pt x="0" y="0"/>
                  </a:moveTo>
                  <a:lnTo>
                    <a:pt x="226" y="779"/>
                  </a:lnTo>
                  <a:lnTo>
                    <a:pt x="0" y="1549"/>
                  </a:lnTo>
                  <a:lnTo>
                    <a:pt x="770" y="1323"/>
                  </a:lnTo>
                  <a:lnTo>
                    <a:pt x="1540" y="1549"/>
                  </a:lnTo>
                  <a:lnTo>
                    <a:pt x="1314" y="779"/>
                  </a:lnTo>
                  <a:lnTo>
                    <a:pt x="1540" y="0"/>
                  </a:lnTo>
                  <a:lnTo>
                    <a:pt x="770" y="226"/>
                  </a:lnTo>
                  <a:lnTo>
                    <a:pt x="0"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2793662" y="4342950"/>
              <a:ext cx="239530" cy="238785"/>
            </a:xfrm>
            <a:custGeom>
              <a:avLst/>
              <a:gdLst/>
              <a:ahLst/>
              <a:cxnLst/>
              <a:rect l="l" t="t" r="r" b="b"/>
              <a:pathLst>
                <a:path w="2570" h="2562" extrusionOk="0">
                  <a:moveTo>
                    <a:pt x="0" y="0"/>
                  </a:moveTo>
                  <a:lnTo>
                    <a:pt x="377" y="1281"/>
                  </a:lnTo>
                  <a:lnTo>
                    <a:pt x="0" y="2561"/>
                  </a:lnTo>
                  <a:lnTo>
                    <a:pt x="1281" y="2193"/>
                  </a:lnTo>
                  <a:lnTo>
                    <a:pt x="2569" y="2561"/>
                  </a:lnTo>
                  <a:lnTo>
                    <a:pt x="2193" y="1281"/>
                  </a:lnTo>
                  <a:lnTo>
                    <a:pt x="2569" y="0"/>
                  </a:lnTo>
                  <a:lnTo>
                    <a:pt x="1281" y="368"/>
                  </a:lnTo>
                  <a:lnTo>
                    <a:pt x="0"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834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56"/>
          <p:cNvSpPr/>
          <p:nvPr/>
        </p:nvSpPr>
        <p:spPr>
          <a:xfrm>
            <a:off x="3475349" y="1813174"/>
            <a:ext cx="2193281" cy="2193281"/>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txBox="1">
            <a:spLocks noGrp="1"/>
          </p:cNvSpPr>
          <p:nvPr>
            <p:ph type="subTitle" idx="2"/>
          </p:nvPr>
        </p:nvSpPr>
        <p:spPr>
          <a:xfrm>
            <a:off x="726725" y="2454788"/>
            <a:ext cx="2410800" cy="13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Movies that received or were nominated for awards.</a:t>
            </a:r>
          </a:p>
          <a:p>
            <a:pPr marL="0" lvl="0" indent="0" algn="ctr" rtl="0">
              <a:spcBef>
                <a:spcPts val="1600"/>
              </a:spcBef>
              <a:spcAft>
                <a:spcPts val="1600"/>
              </a:spcAft>
              <a:buNone/>
            </a:pPr>
            <a:endParaRPr/>
          </a:p>
        </p:txBody>
      </p:sp>
      <p:sp>
        <p:nvSpPr>
          <p:cNvPr id="928" name="Google Shape;928;p56"/>
          <p:cNvSpPr txBox="1">
            <a:spLocks noGrp="1"/>
          </p:cNvSpPr>
          <p:nvPr>
            <p:ph type="subTitle" idx="3"/>
          </p:nvPr>
        </p:nvSpPr>
        <p:spPr>
          <a:xfrm>
            <a:off x="6061625" y="2035538"/>
            <a:ext cx="241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False</a:t>
            </a:r>
            <a:endParaRPr b="1"/>
          </a:p>
        </p:txBody>
      </p:sp>
      <p:sp>
        <p:nvSpPr>
          <p:cNvPr id="929" name="Google Shape;929;p56"/>
          <p:cNvSpPr txBox="1">
            <a:spLocks noGrp="1"/>
          </p:cNvSpPr>
          <p:nvPr>
            <p:ph type="title"/>
          </p:nvPr>
        </p:nvSpPr>
        <p:spPr>
          <a:xfrm>
            <a:off x="726725" y="594300"/>
            <a:ext cx="774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b="1"/>
              <a:t>Categorising the Movies</a:t>
            </a:r>
            <a:endParaRPr/>
          </a:p>
        </p:txBody>
      </p:sp>
      <p:sp>
        <p:nvSpPr>
          <p:cNvPr id="930" name="Google Shape;930;p56"/>
          <p:cNvSpPr txBox="1">
            <a:spLocks noGrp="1"/>
          </p:cNvSpPr>
          <p:nvPr>
            <p:ph type="subTitle" idx="1"/>
          </p:nvPr>
        </p:nvSpPr>
        <p:spPr>
          <a:xfrm>
            <a:off x="726725" y="2035538"/>
            <a:ext cx="241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True</a:t>
            </a:r>
            <a:endParaRPr b="1"/>
          </a:p>
        </p:txBody>
      </p:sp>
      <p:sp>
        <p:nvSpPr>
          <p:cNvPr id="931" name="Google Shape;931;p56"/>
          <p:cNvSpPr txBox="1">
            <a:spLocks noGrp="1"/>
          </p:cNvSpPr>
          <p:nvPr>
            <p:ph type="subTitle" idx="4"/>
          </p:nvPr>
        </p:nvSpPr>
        <p:spPr>
          <a:xfrm>
            <a:off x="6061625" y="2454788"/>
            <a:ext cx="2410800" cy="132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a:t>Movies that were not nominated for awards</a:t>
            </a:r>
          </a:p>
        </p:txBody>
      </p:sp>
      <p:grpSp>
        <p:nvGrpSpPr>
          <p:cNvPr id="18" name="Google Shape;1610;p66">
            <a:extLst>
              <a:ext uri="{FF2B5EF4-FFF2-40B4-BE49-F238E27FC236}">
                <a16:creationId xmlns:a16="http://schemas.microsoft.com/office/drawing/2014/main" id="{C1CE8C35-D370-4A2B-A1FA-26D319762641}"/>
              </a:ext>
            </a:extLst>
          </p:cNvPr>
          <p:cNvGrpSpPr>
            <a:grpSpLocks noChangeAspect="1"/>
          </p:cNvGrpSpPr>
          <p:nvPr/>
        </p:nvGrpSpPr>
        <p:grpSpPr>
          <a:xfrm>
            <a:off x="4069550" y="1630326"/>
            <a:ext cx="1004877" cy="2441636"/>
            <a:chOff x="2680625" y="1957650"/>
            <a:chExt cx="255650" cy="621175"/>
          </a:xfrm>
        </p:grpSpPr>
        <p:sp>
          <p:nvSpPr>
            <p:cNvPr id="19" name="Google Shape;1611;p66">
              <a:extLst>
                <a:ext uri="{FF2B5EF4-FFF2-40B4-BE49-F238E27FC236}">
                  <a16:creationId xmlns:a16="http://schemas.microsoft.com/office/drawing/2014/main" id="{C1731A12-533B-45AF-A26E-B4B8C0ADE88B}"/>
                </a:ext>
              </a:extLst>
            </p:cNvPr>
            <p:cNvSpPr/>
            <p:nvPr/>
          </p:nvSpPr>
          <p:spPr>
            <a:xfrm>
              <a:off x="2750450" y="1957650"/>
              <a:ext cx="128875" cy="441475"/>
            </a:xfrm>
            <a:custGeom>
              <a:avLst/>
              <a:gdLst/>
              <a:ahLst/>
              <a:cxnLst/>
              <a:rect l="l" t="t" r="r" b="b"/>
              <a:pathLst>
                <a:path w="5155" h="17659" extrusionOk="0">
                  <a:moveTo>
                    <a:pt x="2578" y="1"/>
                  </a:moveTo>
                  <a:cubicBezTo>
                    <a:pt x="1683" y="1"/>
                    <a:pt x="950" y="814"/>
                    <a:pt x="950" y="1791"/>
                  </a:cubicBezTo>
                  <a:cubicBezTo>
                    <a:pt x="950" y="2252"/>
                    <a:pt x="1113" y="2686"/>
                    <a:pt x="1357" y="2984"/>
                  </a:cubicBezTo>
                  <a:cubicBezTo>
                    <a:pt x="1493" y="3120"/>
                    <a:pt x="1411" y="3337"/>
                    <a:pt x="1222" y="3364"/>
                  </a:cubicBezTo>
                  <a:cubicBezTo>
                    <a:pt x="516" y="3500"/>
                    <a:pt x="1" y="4124"/>
                    <a:pt x="1" y="4856"/>
                  </a:cubicBezTo>
                  <a:lnTo>
                    <a:pt x="1" y="7189"/>
                  </a:lnTo>
                  <a:cubicBezTo>
                    <a:pt x="1" y="7351"/>
                    <a:pt x="28" y="7541"/>
                    <a:pt x="137" y="7677"/>
                  </a:cubicBezTo>
                  <a:cubicBezTo>
                    <a:pt x="272" y="7948"/>
                    <a:pt x="571" y="8138"/>
                    <a:pt x="869" y="8192"/>
                  </a:cubicBezTo>
                  <a:cubicBezTo>
                    <a:pt x="977" y="8192"/>
                    <a:pt x="1059" y="8301"/>
                    <a:pt x="1059" y="8436"/>
                  </a:cubicBezTo>
                  <a:lnTo>
                    <a:pt x="1059" y="14593"/>
                  </a:lnTo>
                  <a:cubicBezTo>
                    <a:pt x="1059" y="14865"/>
                    <a:pt x="1005" y="15109"/>
                    <a:pt x="896" y="15326"/>
                  </a:cubicBezTo>
                  <a:lnTo>
                    <a:pt x="571" y="16031"/>
                  </a:lnTo>
                  <a:cubicBezTo>
                    <a:pt x="462" y="16275"/>
                    <a:pt x="381" y="16519"/>
                    <a:pt x="381" y="16763"/>
                  </a:cubicBezTo>
                  <a:lnTo>
                    <a:pt x="381" y="17658"/>
                  </a:lnTo>
                  <a:lnTo>
                    <a:pt x="4775" y="17658"/>
                  </a:lnTo>
                  <a:lnTo>
                    <a:pt x="4775" y="16763"/>
                  </a:lnTo>
                  <a:cubicBezTo>
                    <a:pt x="4775" y="16519"/>
                    <a:pt x="4721" y="16275"/>
                    <a:pt x="4612" y="16031"/>
                  </a:cubicBezTo>
                  <a:lnTo>
                    <a:pt x="4259" y="15326"/>
                  </a:lnTo>
                  <a:cubicBezTo>
                    <a:pt x="4151" y="15109"/>
                    <a:pt x="4097" y="14865"/>
                    <a:pt x="4097" y="14593"/>
                  </a:cubicBezTo>
                  <a:lnTo>
                    <a:pt x="4097" y="8436"/>
                  </a:lnTo>
                  <a:cubicBezTo>
                    <a:pt x="4097" y="8301"/>
                    <a:pt x="4178" y="8192"/>
                    <a:pt x="4314" y="8192"/>
                  </a:cubicBezTo>
                  <a:cubicBezTo>
                    <a:pt x="4422" y="8165"/>
                    <a:pt x="4504" y="8138"/>
                    <a:pt x="4585" y="8111"/>
                  </a:cubicBezTo>
                  <a:cubicBezTo>
                    <a:pt x="4937" y="7921"/>
                    <a:pt x="5154" y="7568"/>
                    <a:pt x="5154" y="7189"/>
                  </a:cubicBezTo>
                  <a:lnTo>
                    <a:pt x="5154" y="4856"/>
                  </a:lnTo>
                  <a:cubicBezTo>
                    <a:pt x="5154" y="4124"/>
                    <a:pt x="4639" y="3500"/>
                    <a:pt x="3934" y="3364"/>
                  </a:cubicBezTo>
                  <a:cubicBezTo>
                    <a:pt x="3771" y="3337"/>
                    <a:pt x="3690" y="3120"/>
                    <a:pt x="3798" y="2984"/>
                  </a:cubicBezTo>
                  <a:cubicBezTo>
                    <a:pt x="4042" y="2686"/>
                    <a:pt x="4205" y="2252"/>
                    <a:pt x="4205" y="1791"/>
                  </a:cubicBezTo>
                  <a:cubicBezTo>
                    <a:pt x="4205" y="814"/>
                    <a:pt x="3473" y="1"/>
                    <a:pt x="257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12;p66">
              <a:extLst>
                <a:ext uri="{FF2B5EF4-FFF2-40B4-BE49-F238E27FC236}">
                  <a16:creationId xmlns:a16="http://schemas.microsoft.com/office/drawing/2014/main" id="{9384BD7B-EAAC-4509-A03B-D5951DE03BE5}"/>
                </a:ext>
              </a:extLst>
            </p:cNvPr>
            <p:cNvSpPr/>
            <p:nvPr/>
          </p:nvSpPr>
          <p:spPr>
            <a:xfrm>
              <a:off x="2725375" y="2385525"/>
              <a:ext cx="179725" cy="57000"/>
            </a:xfrm>
            <a:custGeom>
              <a:avLst/>
              <a:gdLst/>
              <a:ahLst/>
              <a:cxnLst/>
              <a:rect l="l" t="t" r="r" b="b"/>
              <a:pathLst>
                <a:path w="7189" h="2280" extrusionOk="0">
                  <a:moveTo>
                    <a:pt x="380" y="1"/>
                  </a:moveTo>
                  <a:cubicBezTo>
                    <a:pt x="163" y="1"/>
                    <a:pt x="0" y="164"/>
                    <a:pt x="0" y="381"/>
                  </a:cubicBezTo>
                  <a:lnTo>
                    <a:pt x="0" y="2279"/>
                  </a:lnTo>
                  <a:lnTo>
                    <a:pt x="7188" y="2279"/>
                  </a:lnTo>
                  <a:lnTo>
                    <a:pt x="7188" y="381"/>
                  </a:lnTo>
                  <a:cubicBezTo>
                    <a:pt x="7188" y="164"/>
                    <a:pt x="6998" y="1"/>
                    <a:pt x="680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3;p66">
              <a:extLst>
                <a:ext uri="{FF2B5EF4-FFF2-40B4-BE49-F238E27FC236}">
                  <a16:creationId xmlns:a16="http://schemas.microsoft.com/office/drawing/2014/main" id="{10715967-A65B-4251-A4EF-8AAD1F12074B}"/>
                </a:ext>
              </a:extLst>
            </p:cNvPr>
            <p:cNvSpPr/>
            <p:nvPr/>
          </p:nvSpPr>
          <p:spPr>
            <a:xfrm>
              <a:off x="2806075" y="1957650"/>
              <a:ext cx="73250" cy="427900"/>
            </a:xfrm>
            <a:custGeom>
              <a:avLst/>
              <a:gdLst/>
              <a:ahLst/>
              <a:cxnLst/>
              <a:rect l="l" t="t" r="r" b="b"/>
              <a:pathLst>
                <a:path w="2930" h="17116" extrusionOk="0">
                  <a:moveTo>
                    <a:pt x="353" y="1"/>
                  </a:moveTo>
                  <a:cubicBezTo>
                    <a:pt x="244" y="1"/>
                    <a:pt x="109" y="1"/>
                    <a:pt x="0" y="28"/>
                  </a:cubicBezTo>
                  <a:cubicBezTo>
                    <a:pt x="732" y="218"/>
                    <a:pt x="1275" y="923"/>
                    <a:pt x="1275" y="1791"/>
                  </a:cubicBezTo>
                  <a:cubicBezTo>
                    <a:pt x="1275" y="2089"/>
                    <a:pt x="1221" y="2388"/>
                    <a:pt x="1085" y="2659"/>
                  </a:cubicBezTo>
                  <a:cubicBezTo>
                    <a:pt x="949" y="2903"/>
                    <a:pt x="705" y="3283"/>
                    <a:pt x="868" y="3581"/>
                  </a:cubicBezTo>
                  <a:cubicBezTo>
                    <a:pt x="1031" y="3852"/>
                    <a:pt x="1329" y="3879"/>
                    <a:pt x="1600" y="3961"/>
                  </a:cubicBezTo>
                  <a:cubicBezTo>
                    <a:pt x="2089" y="4151"/>
                    <a:pt x="2224" y="4639"/>
                    <a:pt x="2224" y="5127"/>
                  </a:cubicBezTo>
                  <a:cubicBezTo>
                    <a:pt x="2251" y="5697"/>
                    <a:pt x="2224" y="6293"/>
                    <a:pt x="2224" y="6890"/>
                  </a:cubicBezTo>
                  <a:cubicBezTo>
                    <a:pt x="2224" y="7161"/>
                    <a:pt x="2197" y="7514"/>
                    <a:pt x="1953" y="7704"/>
                  </a:cubicBezTo>
                  <a:cubicBezTo>
                    <a:pt x="1845" y="7785"/>
                    <a:pt x="1709" y="7812"/>
                    <a:pt x="1573" y="7867"/>
                  </a:cubicBezTo>
                  <a:cubicBezTo>
                    <a:pt x="1058" y="8002"/>
                    <a:pt x="1166" y="8653"/>
                    <a:pt x="1166" y="9060"/>
                  </a:cubicBezTo>
                  <a:lnTo>
                    <a:pt x="1166" y="10823"/>
                  </a:lnTo>
                  <a:lnTo>
                    <a:pt x="1166" y="14322"/>
                  </a:lnTo>
                  <a:lnTo>
                    <a:pt x="1166" y="14593"/>
                  </a:lnTo>
                  <a:cubicBezTo>
                    <a:pt x="1166" y="14865"/>
                    <a:pt x="1221" y="15109"/>
                    <a:pt x="1329" y="15326"/>
                  </a:cubicBezTo>
                  <a:lnTo>
                    <a:pt x="1682" y="16058"/>
                  </a:lnTo>
                  <a:cubicBezTo>
                    <a:pt x="1790" y="16275"/>
                    <a:pt x="1845" y="16519"/>
                    <a:pt x="1845" y="16763"/>
                  </a:cubicBezTo>
                  <a:lnTo>
                    <a:pt x="1845" y="17116"/>
                  </a:lnTo>
                  <a:lnTo>
                    <a:pt x="2550" y="17116"/>
                  </a:lnTo>
                  <a:lnTo>
                    <a:pt x="2550" y="16763"/>
                  </a:lnTo>
                  <a:cubicBezTo>
                    <a:pt x="2550" y="16519"/>
                    <a:pt x="2496" y="16275"/>
                    <a:pt x="2387" y="16058"/>
                  </a:cubicBezTo>
                  <a:lnTo>
                    <a:pt x="2034" y="15326"/>
                  </a:lnTo>
                  <a:cubicBezTo>
                    <a:pt x="1926" y="15109"/>
                    <a:pt x="1872" y="14865"/>
                    <a:pt x="1872" y="14593"/>
                  </a:cubicBezTo>
                  <a:lnTo>
                    <a:pt x="1872" y="8436"/>
                  </a:lnTo>
                  <a:cubicBezTo>
                    <a:pt x="1872" y="8301"/>
                    <a:pt x="1953" y="8192"/>
                    <a:pt x="2089" y="8192"/>
                  </a:cubicBezTo>
                  <a:cubicBezTo>
                    <a:pt x="2197" y="8165"/>
                    <a:pt x="2279" y="8138"/>
                    <a:pt x="2360" y="8111"/>
                  </a:cubicBezTo>
                  <a:cubicBezTo>
                    <a:pt x="2740" y="7948"/>
                    <a:pt x="2929" y="7595"/>
                    <a:pt x="2929" y="7216"/>
                  </a:cubicBezTo>
                  <a:lnTo>
                    <a:pt x="2929" y="4856"/>
                  </a:lnTo>
                  <a:cubicBezTo>
                    <a:pt x="2929" y="4124"/>
                    <a:pt x="2414" y="3500"/>
                    <a:pt x="1709" y="3364"/>
                  </a:cubicBezTo>
                  <a:cubicBezTo>
                    <a:pt x="1519" y="3337"/>
                    <a:pt x="1465" y="3120"/>
                    <a:pt x="1573" y="2984"/>
                  </a:cubicBezTo>
                  <a:cubicBezTo>
                    <a:pt x="1817" y="2659"/>
                    <a:pt x="1980" y="2252"/>
                    <a:pt x="1980" y="1791"/>
                  </a:cubicBezTo>
                  <a:cubicBezTo>
                    <a:pt x="1980" y="787"/>
                    <a:pt x="1248" y="1"/>
                    <a:pt x="353"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14;p66">
              <a:extLst>
                <a:ext uri="{FF2B5EF4-FFF2-40B4-BE49-F238E27FC236}">
                  <a16:creationId xmlns:a16="http://schemas.microsoft.com/office/drawing/2014/main" id="{4611BDAF-31D0-43A9-8A95-CC3C1C6B73FB}"/>
                </a:ext>
              </a:extLst>
            </p:cNvPr>
            <p:cNvSpPr/>
            <p:nvPr/>
          </p:nvSpPr>
          <p:spPr>
            <a:xfrm>
              <a:off x="2805375" y="2203125"/>
              <a:ext cx="19025" cy="182425"/>
            </a:xfrm>
            <a:custGeom>
              <a:avLst/>
              <a:gdLst/>
              <a:ahLst/>
              <a:cxnLst/>
              <a:rect l="l" t="t" r="r" b="b"/>
              <a:pathLst>
                <a:path w="761" h="7297" extrusionOk="0">
                  <a:moveTo>
                    <a:pt x="381" y="1"/>
                  </a:moveTo>
                  <a:cubicBezTo>
                    <a:pt x="191" y="1"/>
                    <a:pt x="1" y="163"/>
                    <a:pt x="1" y="380"/>
                  </a:cubicBezTo>
                  <a:lnTo>
                    <a:pt x="1" y="7297"/>
                  </a:lnTo>
                  <a:lnTo>
                    <a:pt x="760" y="7297"/>
                  </a:lnTo>
                  <a:lnTo>
                    <a:pt x="760" y="380"/>
                  </a:lnTo>
                  <a:cubicBezTo>
                    <a:pt x="760" y="163"/>
                    <a:pt x="598" y="1"/>
                    <a:pt x="381"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5;p66">
              <a:extLst>
                <a:ext uri="{FF2B5EF4-FFF2-40B4-BE49-F238E27FC236}">
                  <a16:creationId xmlns:a16="http://schemas.microsoft.com/office/drawing/2014/main" id="{23B30961-1E8A-4E2E-B3F2-9F3D71DB3425}"/>
                </a:ext>
              </a:extLst>
            </p:cNvPr>
            <p:cNvSpPr/>
            <p:nvPr/>
          </p:nvSpPr>
          <p:spPr>
            <a:xfrm>
              <a:off x="2680625" y="2047175"/>
              <a:ext cx="46125" cy="45450"/>
            </a:xfrm>
            <a:custGeom>
              <a:avLst/>
              <a:gdLst/>
              <a:ahLst/>
              <a:cxnLst/>
              <a:rect l="l" t="t" r="r" b="b"/>
              <a:pathLst>
                <a:path w="1845" h="1818" extrusionOk="0">
                  <a:moveTo>
                    <a:pt x="922" y="0"/>
                  </a:moveTo>
                  <a:cubicBezTo>
                    <a:pt x="705" y="0"/>
                    <a:pt x="543" y="163"/>
                    <a:pt x="543" y="380"/>
                  </a:cubicBezTo>
                  <a:lnTo>
                    <a:pt x="543" y="543"/>
                  </a:lnTo>
                  <a:lnTo>
                    <a:pt x="380" y="543"/>
                  </a:lnTo>
                  <a:cubicBezTo>
                    <a:pt x="163" y="543"/>
                    <a:pt x="0" y="705"/>
                    <a:pt x="0" y="922"/>
                  </a:cubicBezTo>
                  <a:cubicBezTo>
                    <a:pt x="0" y="1112"/>
                    <a:pt x="163" y="1302"/>
                    <a:pt x="380" y="1302"/>
                  </a:cubicBezTo>
                  <a:lnTo>
                    <a:pt x="543" y="1302"/>
                  </a:lnTo>
                  <a:lnTo>
                    <a:pt x="543" y="1465"/>
                  </a:lnTo>
                  <a:cubicBezTo>
                    <a:pt x="543" y="1655"/>
                    <a:pt x="705" y="1817"/>
                    <a:pt x="922" y="1817"/>
                  </a:cubicBezTo>
                  <a:cubicBezTo>
                    <a:pt x="1112" y="1817"/>
                    <a:pt x="1302" y="1655"/>
                    <a:pt x="1302" y="1465"/>
                  </a:cubicBezTo>
                  <a:lnTo>
                    <a:pt x="1302" y="1302"/>
                  </a:lnTo>
                  <a:lnTo>
                    <a:pt x="1465" y="1302"/>
                  </a:lnTo>
                  <a:cubicBezTo>
                    <a:pt x="1655" y="1302"/>
                    <a:pt x="1845" y="1112"/>
                    <a:pt x="1845" y="922"/>
                  </a:cubicBezTo>
                  <a:cubicBezTo>
                    <a:pt x="1845" y="705"/>
                    <a:pt x="1655" y="543"/>
                    <a:pt x="1465" y="543"/>
                  </a:cubicBezTo>
                  <a:lnTo>
                    <a:pt x="1302" y="543"/>
                  </a:lnTo>
                  <a:lnTo>
                    <a:pt x="1302" y="380"/>
                  </a:lnTo>
                  <a:cubicBezTo>
                    <a:pt x="1302" y="163"/>
                    <a:pt x="1112" y="0"/>
                    <a:pt x="922"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16;p66">
              <a:extLst>
                <a:ext uri="{FF2B5EF4-FFF2-40B4-BE49-F238E27FC236}">
                  <a16:creationId xmlns:a16="http://schemas.microsoft.com/office/drawing/2014/main" id="{A849E4A7-1BC0-4834-ACBC-0AB7336FC6A5}"/>
                </a:ext>
              </a:extLst>
            </p:cNvPr>
            <p:cNvSpPr/>
            <p:nvPr/>
          </p:nvSpPr>
          <p:spPr>
            <a:xfrm>
              <a:off x="2881325" y="2162450"/>
              <a:ext cx="54950" cy="55625"/>
            </a:xfrm>
            <a:custGeom>
              <a:avLst/>
              <a:gdLst/>
              <a:ahLst/>
              <a:cxnLst/>
              <a:rect l="l" t="t" r="r" b="b"/>
              <a:pathLst>
                <a:path w="2198" h="2225" extrusionOk="0">
                  <a:moveTo>
                    <a:pt x="1113" y="0"/>
                  </a:moveTo>
                  <a:cubicBezTo>
                    <a:pt x="896" y="0"/>
                    <a:pt x="733" y="190"/>
                    <a:pt x="733" y="380"/>
                  </a:cubicBezTo>
                  <a:lnTo>
                    <a:pt x="733" y="732"/>
                  </a:lnTo>
                  <a:lnTo>
                    <a:pt x="353" y="732"/>
                  </a:lnTo>
                  <a:cubicBezTo>
                    <a:pt x="164" y="732"/>
                    <a:pt x="1" y="922"/>
                    <a:pt x="1" y="1112"/>
                  </a:cubicBezTo>
                  <a:cubicBezTo>
                    <a:pt x="1" y="1329"/>
                    <a:pt x="164" y="1492"/>
                    <a:pt x="353" y="1492"/>
                  </a:cubicBezTo>
                  <a:lnTo>
                    <a:pt x="733" y="1492"/>
                  </a:lnTo>
                  <a:lnTo>
                    <a:pt x="733" y="1845"/>
                  </a:lnTo>
                  <a:cubicBezTo>
                    <a:pt x="733" y="2062"/>
                    <a:pt x="896" y="2224"/>
                    <a:pt x="1113" y="2224"/>
                  </a:cubicBezTo>
                  <a:cubicBezTo>
                    <a:pt x="1303" y="2224"/>
                    <a:pt x="1466" y="2062"/>
                    <a:pt x="1466" y="1845"/>
                  </a:cubicBezTo>
                  <a:lnTo>
                    <a:pt x="1466" y="1492"/>
                  </a:lnTo>
                  <a:lnTo>
                    <a:pt x="1845" y="1492"/>
                  </a:lnTo>
                  <a:cubicBezTo>
                    <a:pt x="2035" y="1492"/>
                    <a:pt x="2198" y="1329"/>
                    <a:pt x="2198" y="1112"/>
                  </a:cubicBezTo>
                  <a:cubicBezTo>
                    <a:pt x="2198" y="922"/>
                    <a:pt x="2035" y="732"/>
                    <a:pt x="1845" y="732"/>
                  </a:cubicBezTo>
                  <a:lnTo>
                    <a:pt x="1466" y="732"/>
                  </a:lnTo>
                  <a:lnTo>
                    <a:pt x="1466" y="380"/>
                  </a:lnTo>
                  <a:cubicBezTo>
                    <a:pt x="1466" y="190"/>
                    <a:pt x="1303" y="0"/>
                    <a:pt x="1113"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7;p66">
              <a:extLst>
                <a:ext uri="{FF2B5EF4-FFF2-40B4-BE49-F238E27FC236}">
                  <a16:creationId xmlns:a16="http://schemas.microsoft.com/office/drawing/2014/main" id="{811FD0A1-92CA-4709-929B-9AAF700CC659}"/>
                </a:ext>
              </a:extLst>
            </p:cNvPr>
            <p:cNvSpPr/>
            <p:nvPr/>
          </p:nvSpPr>
          <p:spPr>
            <a:xfrm>
              <a:off x="2694175" y="1966475"/>
              <a:ext cx="55625" cy="54950"/>
            </a:xfrm>
            <a:custGeom>
              <a:avLst/>
              <a:gdLst/>
              <a:ahLst/>
              <a:cxnLst/>
              <a:rect l="l" t="t" r="r" b="b"/>
              <a:pathLst>
                <a:path w="2225" h="2198" extrusionOk="0">
                  <a:moveTo>
                    <a:pt x="1113" y="0"/>
                  </a:moveTo>
                  <a:cubicBezTo>
                    <a:pt x="896" y="0"/>
                    <a:pt x="733" y="163"/>
                    <a:pt x="733" y="380"/>
                  </a:cubicBezTo>
                  <a:lnTo>
                    <a:pt x="733" y="733"/>
                  </a:lnTo>
                  <a:lnTo>
                    <a:pt x="380" y="733"/>
                  </a:lnTo>
                  <a:cubicBezTo>
                    <a:pt x="163" y="733"/>
                    <a:pt x="1" y="895"/>
                    <a:pt x="1" y="1112"/>
                  </a:cubicBezTo>
                  <a:cubicBezTo>
                    <a:pt x="1" y="1302"/>
                    <a:pt x="163" y="1465"/>
                    <a:pt x="380" y="1465"/>
                  </a:cubicBezTo>
                  <a:lnTo>
                    <a:pt x="733" y="1465"/>
                  </a:lnTo>
                  <a:lnTo>
                    <a:pt x="733" y="1845"/>
                  </a:lnTo>
                  <a:cubicBezTo>
                    <a:pt x="733" y="2035"/>
                    <a:pt x="896" y="2197"/>
                    <a:pt x="1113" y="2197"/>
                  </a:cubicBezTo>
                  <a:cubicBezTo>
                    <a:pt x="1330" y="2197"/>
                    <a:pt x="1492" y="2035"/>
                    <a:pt x="1492" y="1845"/>
                  </a:cubicBezTo>
                  <a:lnTo>
                    <a:pt x="1492" y="1465"/>
                  </a:lnTo>
                  <a:lnTo>
                    <a:pt x="1845" y="1465"/>
                  </a:lnTo>
                  <a:cubicBezTo>
                    <a:pt x="2062" y="1465"/>
                    <a:pt x="2225" y="1302"/>
                    <a:pt x="2225" y="1112"/>
                  </a:cubicBezTo>
                  <a:cubicBezTo>
                    <a:pt x="2225" y="895"/>
                    <a:pt x="2062" y="733"/>
                    <a:pt x="1845" y="733"/>
                  </a:cubicBezTo>
                  <a:lnTo>
                    <a:pt x="1492" y="733"/>
                  </a:lnTo>
                  <a:lnTo>
                    <a:pt x="1492" y="380"/>
                  </a:lnTo>
                  <a:cubicBezTo>
                    <a:pt x="1492" y="163"/>
                    <a:pt x="1330" y="0"/>
                    <a:pt x="1113"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18;p66">
              <a:extLst>
                <a:ext uri="{FF2B5EF4-FFF2-40B4-BE49-F238E27FC236}">
                  <a16:creationId xmlns:a16="http://schemas.microsoft.com/office/drawing/2014/main" id="{14C59FA7-50BD-42C3-893C-83B5EDF92AF3}"/>
                </a:ext>
              </a:extLst>
            </p:cNvPr>
            <p:cNvSpPr/>
            <p:nvPr/>
          </p:nvSpPr>
          <p:spPr>
            <a:xfrm>
              <a:off x="2695525" y="2424875"/>
              <a:ext cx="238725" cy="153950"/>
            </a:xfrm>
            <a:custGeom>
              <a:avLst/>
              <a:gdLst/>
              <a:ahLst/>
              <a:cxnLst/>
              <a:rect l="l" t="t" r="r" b="b"/>
              <a:pathLst>
                <a:path w="9549" h="6158" extrusionOk="0">
                  <a:moveTo>
                    <a:pt x="381" y="0"/>
                  </a:moveTo>
                  <a:cubicBezTo>
                    <a:pt x="191" y="0"/>
                    <a:pt x="1" y="163"/>
                    <a:pt x="1" y="380"/>
                  </a:cubicBezTo>
                  <a:lnTo>
                    <a:pt x="1" y="5777"/>
                  </a:lnTo>
                  <a:cubicBezTo>
                    <a:pt x="1" y="5994"/>
                    <a:pt x="191" y="6157"/>
                    <a:pt x="381" y="6157"/>
                  </a:cubicBezTo>
                  <a:lnTo>
                    <a:pt x="9169" y="6157"/>
                  </a:lnTo>
                  <a:cubicBezTo>
                    <a:pt x="9386" y="6157"/>
                    <a:pt x="9549" y="5994"/>
                    <a:pt x="9549" y="5777"/>
                  </a:cubicBezTo>
                  <a:lnTo>
                    <a:pt x="9549" y="380"/>
                  </a:lnTo>
                  <a:cubicBezTo>
                    <a:pt x="9549" y="163"/>
                    <a:pt x="9386" y="0"/>
                    <a:pt x="9169"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19;p66">
              <a:extLst>
                <a:ext uri="{FF2B5EF4-FFF2-40B4-BE49-F238E27FC236}">
                  <a16:creationId xmlns:a16="http://schemas.microsoft.com/office/drawing/2014/main" id="{2C1A621E-FB30-4866-B841-33D7ED8AAE96}"/>
                </a:ext>
              </a:extLst>
            </p:cNvPr>
            <p:cNvSpPr/>
            <p:nvPr/>
          </p:nvSpPr>
          <p:spPr>
            <a:xfrm>
              <a:off x="2898275" y="2424875"/>
              <a:ext cx="35975" cy="153950"/>
            </a:xfrm>
            <a:custGeom>
              <a:avLst/>
              <a:gdLst/>
              <a:ahLst/>
              <a:cxnLst/>
              <a:rect l="l" t="t" r="r" b="b"/>
              <a:pathLst>
                <a:path w="1439" h="6158" extrusionOk="0">
                  <a:moveTo>
                    <a:pt x="1" y="0"/>
                  </a:moveTo>
                  <a:cubicBezTo>
                    <a:pt x="218" y="0"/>
                    <a:pt x="381" y="163"/>
                    <a:pt x="381" y="380"/>
                  </a:cubicBezTo>
                  <a:lnTo>
                    <a:pt x="381" y="5777"/>
                  </a:lnTo>
                  <a:cubicBezTo>
                    <a:pt x="381" y="5994"/>
                    <a:pt x="218" y="6157"/>
                    <a:pt x="1" y="6157"/>
                  </a:cubicBezTo>
                  <a:lnTo>
                    <a:pt x="1059" y="6157"/>
                  </a:lnTo>
                  <a:cubicBezTo>
                    <a:pt x="1276" y="6157"/>
                    <a:pt x="1439" y="5994"/>
                    <a:pt x="1439" y="5777"/>
                  </a:cubicBezTo>
                  <a:lnTo>
                    <a:pt x="1439" y="380"/>
                  </a:lnTo>
                  <a:cubicBezTo>
                    <a:pt x="1439" y="163"/>
                    <a:pt x="1276" y="0"/>
                    <a:pt x="1059"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0;p66">
              <a:extLst>
                <a:ext uri="{FF2B5EF4-FFF2-40B4-BE49-F238E27FC236}">
                  <a16:creationId xmlns:a16="http://schemas.microsoft.com/office/drawing/2014/main" id="{FC8E1F5F-2752-4FF2-A1D4-C41D0248AB7F}"/>
                </a:ext>
              </a:extLst>
            </p:cNvPr>
            <p:cNvSpPr/>
            <p:nvPr/>
          </p:nvSpPr>
          <p:spPr>
            <a:xfrm>
              <a:off x="2734875" y="2456050"/>
              <a:ext cx="160050" cy="92250"/>
            </a:xfrm>
            <a:custGeom>
              <a:avLst/>
              <a:gdLst/>
              <a:ahLst/>
              <a:cxnLst/>
              <a:rect l="l" t="t" r="r" b="b"/>
              <a:pathLst>
                <a:path w="6402" h="3690" extrusionOk="0">
                  <a:moveTo>
                    <a:pt x="380" y="1"/>
                  </a:moveTo>
                  <a:cubicBezTo>
                    <a:pt x="190" y="1"/>
                    <a:pt x="0" y="163"/>
                    <a:pt x="0" y="380"/>
                  </a:cubicBezTo>
                  <a:lnTo>
                    <a:pt x="0" y="3310"/>
                  </a:lnTo>
                  <a:cubicBezTo>
                    <a:pt x="0" y="3527"/>
                    <a:pt x="190" y="3690"/>
                    <a:pt x="380" y="3690"/>
                  </a:cubicBezTo>
                  <a:lnTo>
                    <a:pt x="6022" y="3690"/>
                  </a:lnTo>
                  <a:cubicBezTo>
                    <a:pt x="6239" y="3690"/>
                    <a:pt x="6401" y="3527"/>
                    <a:pt x="6401" y="3310"/>
                  </a:cubicBezTo>
                  <a:lnTo>
                    <a:pt x="6401" y="380"/>
                  </a:lnTo>
                  <a:cubicBezTo>
                    <a:pt x="6401" y="163"/>
                    <a:pt x="6239" y="1"/>
                    <a:pt x="60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1;p66">
              <a:extLst>
                <a:ext uri="{FF2B5EF4-FFF2-40B4-BE49-F238E27FC236}">
                  <a16:creationId xmlns:a16="http://schemas.microsoft.com/office/drawing/2014/main" id="{2C3EDCC0-EE83-4147-9804-9C46D776CD49}"/>
                </a:ext>
              </a:extLst>
            </p:cNvPr>
            <p:cNvSpPr/>
            <p:nvPr/>
          </p:nvSpPr>
          <p:spPr>
            <a:xfrm>
              <a:off x="2857600" y="2456050"/>
              <a:ext cx="37325" cy="92250"/>
            </a:xfrm>
            <a:custGeom>
              <a:avLst/>
              <a:gdLst/>
              <a:ahLst/>
              <a:cxnLst/>
              <a:rect l="l" t="t" r="r" b="b"/>
              <a:pathLst>
                <a:path w="1493" h="3690" extrusionOk="0">
                  <a:moveTo>
                    <a:pt x="1" y="1"/>
                  </a:moveTo>
                  <a:cubicBezTo>
                    <a:pt x="190" y="1"/>
                    <a:pt x="380" y="163"/>
                    <a:pt x="380" y="380"/>
                  </a:cubicBezTo>
                  <a:lnTo>
                    <a:pt x="380" y="3310"/>
                  </a:lnTo>
                  <a:cubicBezTo>
                    <a:pt x="380" y="3527"/>
                    <a:pt x="190" y="3690"/>
                    <a:pt x="1" y="3690"/>
                  </a:cubicBezTo>
                  <a:lnTo>
                    <a:pt x="1113" y="3690"/>
                  </a:lnTo>
                  <a:cubicBezTo>
                    <a:pt x="1330" y="3690"/>
                    <a:pt x="1492" y="3527"/>
                    <a:pt x="1492" y="3310"/>
                  </a:cubicBezTo>
                  <a:lnTo>
                    <a:pt x="1492" y="380"/>
                  </a:lnTo>
                  <a:cubicBezTo>
                    <a:pt x="1492" y="163"/>
                    <a:pt x="1330" y="1"/>
                    <a:pt x="111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2;p66">
              <a:extLst>
                <a:ext uri="{FF2B5EF4-FFF2-40B4-BE49-F238E27FC236}">
                  <a16:creationId xmlns:a16="http://schemas.microsoft.com/office/drawing/2014/main" id="{9973E0BD-5A25-4B3D-94F1-2C1835DE44B1}"/>
                </a:ext>
              </a:extLst>
            </p:cNvPr>
            <p:cNvSpPr/>
            <p:nvPr/>
          </p:nvSpPr>
          <p:spPr>
            <a:xfrm>
              <a:off x="2771475" y="2479100"/>
              <a:ext cx="87500" cy="18350"/>
            </a:xfrm>
            <a:custGeom>
              <a:avLst/>
              <a:gdLst/>
              <a:ahLst/>
              <a:cxnLst/>
              <a:rect l="l" t="t" r="r" b="b"/>
              <a:pathLst>
                <a:path w="3500" h="734" extrusionOk="0">
                  <a:moveTo>
                    <a:pt x="353" y="1"/>
                  </a:moveTo>
                  <a:cubicBezTo>
                    <a:pt x="164" y="1"/>
                    <a:pt x="1" y="164"/>
                    <a:pt x="1" y="381"/>
                  </a:cubicBezTo>
                  <a:cubicBezTo>
                    <a:pt x="1" y="571"/>
                    <a:pt x="164" y="733"/>
                    <a:pt x="353" y="733"/>
                  </a:cubicBezTo>
                  <a:lnTo>
                    <a:pt x="3120" y="733"/>
                  </a:lnTo>
                  <a:cubicBezTo>
                    <a:pt x="3337" y="733"/>
                    <a:pt x="3500" y="571"/>
                    <a:pt x="3473" y="381"/>
                  </a:cubicBezTo>
                  <a:cubicBezTo>
                    <a:pt x="3473" y="164"/>
                    <a:pt x="3310" y="1"/>
                    <a:pt x="3120"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3;p66">
              <a:extLst>
                <a:ext uri="{FF2B5EF4-FFF2-40B4-BE49-F238E27FC236}">
                  <a16:creationId xmlns:a16="http://schemas.microsoft.com/office/drawing/2014/main" id="{1767C860-8511-421A-BA1B-CA1E193C3F51}"/>
                </a:ext>
              </a:extLst>
            </p:cNvPr>
            <p:cNvSpPr/>
            <p:nvPr/>
          </p:nvSpPr>
          <p:spPr>
            <a:xfrm>
              <a:off x="2753850" y="2506925"/>
              <a:ext cx="122075" cy="18325"/>
            </a:xfrm>
            <a:custGeom>
              <a:avLst/>
              <a:gdLst/>
              <a:ahLst/>
              <a:cxnLst/>
              <a:rect l="l" t="t" r="r" b="b"/>
              <a:pathLst>
                <a:path w="4883" h="733" extrusionOk="0">
                  <a:moveTo>
                    <a:pt x="380" y="0"/>
                  </a:moveTo>
                  <a:cubicBezTo>
                    <a:pt x="163" y="0"/>
                    <a:pt x="1" y="163"/>
                    <a:pt x="1" y="353"/>
                  </a:cubicBezTo>
                  <a:cubicBezTo>
                    <a:pt x="1" y="570"/>
                    <a:pt x="163" y="732"/>
                    <a:pt x="380" y="732"/>
                  </a:cubicBezTo>
                  <a:lnTo>
                    <a:pt x="4530" y="732"/>
                  </a:lnTo>
                  <a:cubicBezTo>
                    <a:pt x="4720" y="732"/>
                    <a:pt x="4883" y="570"/>
                    <a:pt x="4883" y="353"/>
                  </a:cubicBezTo>
                  <a:cubicBezTo>
                    <a:pt x="4883" y="163"/>
                    <a:pt x="4720" y="0"/>
                    <a:pt x="4530"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26273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51"/>
          <p:cNvSpPr/>
          <p:nvPr/>
        </p:nvSpPr>
        <p:spPr>
          <a:xfrm>
            <a:off x="836632" y="1670338"/>
            <a:ext cx="419346" cy="419415"/>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a:off x="2956398" y="1670344"/>
            <a:ext cx="419346" cy="419368"/>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p:nvPr/>
        </p:nvSpPr>
        <p:spPr>
          <a:xfrm>
            <a:off x="4968588" y="1670350"/>
            <a:ext cx="419346" cy="419368"/>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1"/>
          <p:cNvSpPr/>
          <p:nvPr/>
        </p:nvSpPr>
        <p:spPr>
          <a:xfrm>
            <a:off x="836638" y="3163318"/>
            <a:ext cx="419346" cy="419368"/>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1"/>
          <p:cNvSpPr/>
          <p:nvPr/>
        </p:nvSpPr>
        <p:spPr>
          <a:xfrm>
            <a:off x="2956398" y="3163318"/>
            <a:ext cx="419346" cy="419368"/>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a:off x="4968589" y="3163331"/>
            <a:ext cx="419346" cy="419368"/>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1"/>
          <p:cNvSpPr txBox="1">
            <a:spLocks noGrp="1"/>
          </p:cNvSpPr>
          <p:nvPr>
            <p:ph type="title" idx="2"/>
          </p:nvPr>
        </p:nvSpPr>
        <p:spPr>
          <a:xfrm>
            <a:off x="721198" y="594300"/>
            <a:ext cx="733508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b="1">
                <a:latin typeface="Work Sans" panose="020B0604020202020204" charset="0"/>
                <a:cs typeface="Times New Roman" panose="02020603050405020304" pitchFamily="18" charset="0"/>
              </a:rPr>
              <a:t>Which Numerical Variables Did We Consider?</a:t>
            </a:r>
            <a:endParaRPr b="1">
              <a:latin typeface="Work Sans" panose="020B0604020202020204" charset="0"/>
              <a:cs typeface="Times New Roman" panose="02020603050405020304" pitchFamily="18" charset="0"/>
            </a:endParaRPr>
          </a:p>
        </p:txBody>
      </p:sp>
      <p:sp>
        <p:nvSpPr>
          <p:cNvPr id="728" name="Google Shape;728;p51"/>
          <p:cNvSpPr txBox="1">
            <a:spLocks noGrp="1"/>
          </p:cNvSpPr>
          <p:nvPr>
            <p:ph type="title"/>
          </p:nvPr>
        </p:nvSpPr>
        <p:spPr>
          <a:xfrm>
            <a:off x="721200" y="2101400"/>
            <a:ext cx="1803000" cy="4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Popularity</a:t>
            </a:r>
            <a:endParaRPr/>
          </a:p>
        </p:txBody>
      </p:sp>
      <p:sp>
        <p:nvSpPr>
          <p:cNvPr id="730" name="Google Shape;730;p51"/>
          <p:cNvSpPr txBox="1">
            <a:spLocks noGrp="1"/>
          </p:cNvSpPr>
          <p:nvPr>
            <p:ph type="title" idx="4"/>
          </p:nvPr>
        </p:nvSpPr>
        <p:spPr>
          <a:xfrm>
            <a:off x="2833835" y="2101400"/>
            <a:ext cx="1803000" cy="4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Budget</a:t>
            </a:r>
            <a:endParaRPr/>
          </a:p>
        </p:txBody>
      </p:sp>
      <p:sp>
        <p:nvSpPr>
          <p:cNvPr id="732" name="Google Shape;732;p51"/>
          <p:cNvSpPr txBox="1">
            <a:spLocks noGrp="1"/>
          </p:cNvSpPr>
          <p:nvPr>
            <p:ph type="title" idx="6"/>
          </p:nvPr>
        </p:nvSpPr>
        <p:spPr>
          <a:xfrm>
            <a:off x="4838738" y="2101400"/>
            <a:ext cx="1803000" cy="4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Runtime</a:t>
            </a:r>
            <a:endParaRPr/>
          </a:p>
        </p:txBody>
      </p:sp>
      <p:sp>
        <p:nvSpPr>
          <p:cNvPr id="734" name="Google Shape;734;p51"/>
          <p:cNvSpPr txBox="1">
            <a:spLocks noGrp="1"/>
          </p:cNvSpPr>
          <p:nvPr>
            <p:ph type="title" idx="8"/>
          </p:nvPr>
        </p:nvSpPr>
        <p:spPr>
          <a:xfrm>
            <a:off x="713250" y="3852700"/>
            <a:ext cx="1803000" cy="4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Vote Average (TMDB)</a:t>
            </a:r>
            <a:endParaRPr/>
          </a:p>
        </p:txBody>
      </p:sp>
      <p:sp>
        <p:nvSpPr>
          <p:cNvPr id="736" name="Google Shape;736;p51"/>
          <p:cNvSpPr txBox="1">
            <a:spLocks noGrp="1"/>
          </p:cNvSpPr>
          <p:nvPr>
            <p:ph type="title" idx="13"/>
          </p:nvPr>
        </p:nvSpPr>
        <p:spPr>
          <a:xfrm>
            <a:off x="2833835" y="3858159"/>
            <a:ext cx="1803000" cy="4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Vote Count (TMDB)</a:t>
            </a:r>
            <a:endParaRPr/>
          </a:p>
        </p:txBody>
      </p:sp>
      <p:sp>
        <p:nvSpPr>
          <p:cNvPr id="738" name="Google Shape;738;p51"/>
          <p:cNvSpPr txBox="1">
            <a:spLocks noGrp="1"/>
          </p:cNvSpPr>
          <p:nvPr>
            <p:ph type="title" idx="15"/>
          </p:nvPr>
        </p:nvSpPr>
        <p:spPr>
          <a:xfrm>
            <a:off x="4838738" y="3643000"/>
            <a:ext cx="1803000" cy="41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a:t>IMDB Ratings</a:t>
            </a:r>
            <a:endParaRPr/>
          </a:p>
        </p:txBody>
      </p:sp>
      <p:grpSp>
        <p:nvGrpSpPr>
          <p:cNvPr id="757" name="Google Shape;757;p51"/>
          <p:cNvGrpSpPr/>
          <p:nvPr/>
        </p:nvGrpSpPr>
        <p:grpSpPr>
          <a:xfrm>
            <a:off x="4968600" y="3215976"/>
            <a:ext cx="429725" cy="336901"/>
            <a:chOff x="2496850" y="3129400"/>
            <a:chExt cx="630650" cy="494425"/>
          </a:xfrm>
        </p:grpSpPr>
        <p:sp>
          <p:nvSpPr>
            <p:cNvPr id="758" name="Google Shape;758;p51"/>
            <p:cNvSpPr/>
            <p:nvPr/>
          </p:nvSpPr>
          <p:spPr>
            <a:xfrm>
              <a:off x="2496850" y="3165875"/>
              <a:ext cx="463850" cy="457950"/>
            </a:xfrm>
            <a:custGeom>
              <a:avLst/>
              <a:gdLst/>
              <a:ahLst/>
              <a:cxnLst/>
              <a:rect l="l" t="t" r="r" b="b"/>
              <a:pathLst>
                <a:path w="18554" h="18318" extrusionOk="0">
                  <a:moveTo>
                    <a:pt x="12488" y="0"/>
                  </a:moveTo>
                  <a:cubicBezTo>
                    <a:pt x="9351" y="0"/>
                    <a:pt x="6681" y="1016"/>
                    <a:pt x="6537" y="1064"/>
                  </a:cubicBezTo>
                  <a:cubicBezTo>
                    <a:pt x="6402" y="1118"/>
                    <a:pt x="2930" y="2339"/>
                    <a:pt x="380" y="4970"/>
                  </a:cubicBezTo>
                  <a:cubicBezTo>
                    <a:pt x="109" y="5241"/>
                    <a:pt x="1" y="5648"/>
                    <a:pt x="109" y="6028"/>
                  </a:cubicBezTo>
                  <a:cubicBezTo>
                    <a:pt x="733" y="8198"/>
                    <a:pt x="3174" y="15630"/>
                    <a:pt x="7948" y="17501"/>
                  </a:cubicBezTo>
                  <a:cubicBezTo>
                    <a:pt x="8518" y="17745"/>
                    <a:pt x="9141" y="17935"/>
                    <a:pt x="9738" y="18098"/>
                  </a:cubicBezTo>
                  <a:cubicBezTo>
                    <a:pt x="10226" y="18206"/>
                    <a:pt x="10742" y="18288"/>
                    <a:pt x="11284" y="18315"/>
                  </a:cubicBezTo>
                  <a:cubicBezTo>
                    <a:pt x="11331" y="18317"/>
                    <a:pt x="11377" y="18317"/>
                    <a:pt x="11423" y="18317"/>
                  </a:cubicBezTo>
                  <a:cubicBezTo>
                    <a:pt x="13678" y="18317"/>
                    <a:pt x="15182" y="16378"/>
                    <a:pt x="16112" y="14518"/>
                  </a:cubicBezTo>
                  <a:cubicBezTo>
                    <a:pt x="18553" y="10015"/>
                    <a:pt x="15597" y="2746"/>
                    <a:pt x="14675" y="684"/>
                  </a:cubicBezTo>
                  <a:cubicBezTo>
                    <a:pt x="14512" y="332"/>
                    <a:pt x="14159" y="88"/>
                    <a:pt x="13780" y="61"/>
                  </a:cubicBezTo>
                  <a:cubicBezTo>
                    <a:pt x="13344" y="19"/>
                    <a:pt x="12912" y="0"/>
                    <a:pt x="12488"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2692150" y="3165375"/>
              <a:ext cx="268550" cy="414300"/>
            </a:xfrm>
            <a:custGeom>
              <a:avLst/>
              <a:gdLst/>
              <a:ahLst/>
              <a:cxnLst/>
              <a:rect l="l" t="t" r="r" b="b"/>
              <a:pathLst>
                <a:path w="10742" h="16572" extrusionOk="0">
                  <a:moveTo>
                    <a:pt x="4751" y="0"/>
                  </a:moveTo>
                  <a:cubicBezTo>
                    <a:pt x="3089" y="0"/>
                    <a:pt x="1555" y="285"/>
                    <a:pt x="461" y="569"/>
                  </a:cubicBezTo>
                  <a:cubicBezTo>
                    <a:pt x="461" y="569"/>
                    <a:pt x="461" y="569"/>
                    <a:pt x="461" y="596"/>
                  </a:cubicBezTo>
                  <a:cubicBezTo>
                    <a:pt x="272" y="2929"/>
                    <a:pt x="0" y="11066"/>
                    <a:pt x="3988" y="14592"/>
                  </a:cubicBezTo>
                  <a:cubicBezTo>
                    <a:pt x="4476" y="15026"/>
                    <a:pt x="4991" y="15433"/>
                    <a:pt x="5506" y="15785"/>
                  </a:cubicBezTo>
                  <a:cubicBezTo>
                    <a:pt x="5968" y="16084"/>
                    <a:pt x="6429" y="16355"/>
                    <a:pt x="6944" y="16572"/>
                  </a:cubicBezTo>
                  <a:lnTo>
                    <a:pt x="6971" y="16572"/>
                  </a:lnTo>
                  <a:cubicBezTo>
                    <a:pt x="7514" y="15975"/>
                    <a:pt x="7948" y="15243"/>
                    <a:pt x="8273" y="14538"/>
                  </a:cubicBezTo>
                  <a:cubicBezTo>
                    <a:pt x="10741" y="10035"/>
                    <a:pt x="7785" y="2766"/>
                    <a:pt x="6863" y="704"/>
                  </a:cubicBezTo>
                  <a:cubicBezTo>
                    <a:pt x="6700" y="352"/>
                    <a:pt x="6347" y="108"/>
                    <a:pt x="5968" y="53"/>
                  </a:cubicBezTo>
                  <a:cubicBezTo>
                    <a:pt x="5558" y="17"/>
                    <a:pt x="5151" y="0"/>
                    <a:pt x="4751"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2613475" y="3372025"/>
              <a:ext cx="105150" cy="70000"/>
            </a:xfrm>
            <a:custGeom>
              <a:avLst/>
              <a:gdLst/>
              <a:ahLst/>
              <a:cxnLst/>
              <a:rect l="l" t="t" r="r" b="b"/>
              <a:pathLst>
                <a:path w="4206" h="2800" extrusionOk="0">
                  <a:moveTo>
                    <a:pt x="2253" y="1"/>
                  </a:moveTo>
                  <a:cubicBezTo>
                    <a:pt x="1945" y="1"/>
                    <a:pt x="1634" y="81"/>
                    <a:pt x="1303" y="223"/>
                  </a:cubicBezTo>
                  <a:cubicBezTo>
                    <a:pt x="625" y="548"/>
                    <a:pt x="1" y="1172"/>
                    <a:pt x="137" y="2203"/>
                  </a:cubicBezTo>
                  <a:cubicBezTo>
                    <a:pt x="137" y="2284"/>
                    <a:pt x="164" y="2393"/>
                    <a:pt x="218" y="2501"/>
                  </a:cubicBezTo>
                  <a:cubicBezTo>
                    <a:pt x="342" y="2721"/>
                    <a:pt x="500" y="2799"/>
                    <a:pt x="666" y="2799"/>
                  </a:cubicBezTo>
                  <a:cubicBezTo>
                    <a:pt x="973" y="2799"/>
                    <a:pt x="1309" y="2533"/>
                    <a:pt x="1520" y="2393"/>
                  </a:cubicBezTo>
                  <a:cubicBezTo>
                    <a:pt x="1927" y="2149"/>
                    <a:pt x="2388" y="1986"/>
                    <a:pt x="2849" y="1905"/>
                  </a:cubicBezTo>
                  <a:cubicBezTo>
                    <a:pt x="2876" y="1903"/>
                    <a:pt x="2904" y="1902"/>
                    <a:pt x="2933" y="1902"/>
                  </a:cubicBezTo>
                  <a:cubicBezTo>
                    <a:pt x="3086" y="1902"/>
                    <a:pt x="3252" y="1926"/>
                    <a:pt x="3411" y="1926"/>
                  </a:cubicBezTo>
                  <a:cubicBezTo>
                    <a:pt x="3633" y="1926"/>
                    <a:pt x="3842" y="1880"/>
                    <a:pt x="3988" y="1661"/>
                  </a:cubicBezTo>
                  <a:cubicBezTo>
                    <a:pt x="4205" y="1308"/>
                    <a:pt x="3988" y="820"/>
                    <a:pt x="3717" y="576"/>
                  </a:cubicBezTo>
                  <a:cubicBezTo>
                    <a:pt x="3310" y="196"/>
                    <a:pt x="2876" y="6"/>
                    <a:pt x="2388" y="6"/>
                  </a:cubicBezTo>
                  <a:cubicBezTo>
                    <a:pt x="2343" y="3"/>
                    <a:pt x="2298" y="1"/>
                    <a:pt x="2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2634500" y="3371475"/>
              <a:ext cx="84125" cy="48575"/>
            </a:xfrm>
            <a:custGeom>
              <a:avLst/>
              <a:gdLst/>
              <a:ahLst/>
              <a:cxnLst/>
              <a:rect l="l" t="t" r="r" b="b"/>
              <a:pathLst>
                <a:path w="3365" h="1943" extrusionOk="0">
                  <a:moveTo>
                    <a:pt x="1574" y="1"/>
                  </a:moveTo>
                  <a:cubicBezTo>
                    <a:pt x="1194" y="1"/>
                    <a:pt x="842" y="82"/>
                    <a:pt x="462" y="245"/>
                  </a:cubicBezTo>
                  <a:cubicBezTo>
                    <a:pt x="299" y="326"/>
                    <a:pt x="136" y="408"/>
                    <a:pt x="1" y="516"/>
                  </a:cubicBezTo>
                  <a:cubicBezTo>
                    <a:pt x="245" y="462"/>
                    <a:pt x="462" y="435"/>
                    <a:pt x="679" y="435"/>
                  </a:cubicBezTo>
                  <a:cubicBezTo>
                    <a:pt x="1140" y="462"/>
                    <a:pt x="1574" y="652"/>
                    <a:pt x="1981" y="1032"/>
                  </a:cubicBezTo>
                  <a:cubicBezTo>
                    <a:pt x="2225" y="1249"/>
                    <a:pt x="2415" y="1601"/>
                    <a:pt x="2333" y="1927"/>
                  </a:cubicBezTo>
                  <a:cubicBezTo>
                    <a:pt x="2420" y="1934"/>
                    <a:pt x="2508" y="1942"/>
                    <a:pt x="2595" y="1942"/>
                  </a:cubicBezTo>
                  <a:cubicBezTo>
                    <a:pt x="2808" y="1942"/>
                    <a:pt x="3012" y="1895"/>
                    <a:pt x="3147" y="1683"/>
                  </a:cubicBezTo>
                  <a:cubicBezTo>
                    <a:pt x="3364" y="1330"/>
                    <a:pt x="3147" y="869"/>
                    <a:pt x="2876" y="598"/>
                  </a:cubicBezTo>
                  <a:cubicBezTo>
                    <a:pt x="2469" y="218"/>
                    <a:pt x="2035" y="28"/>
                    <a:pt x="1574"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2574150" y="3319000"/>
              <a:ext cx="99700" cy="47075"/>
            </a:xfrm>
            <a:custGeom>
              <a:avLst/>
              <a:gdLst/>
              <a:ahLst/>
              <a:cxnLst/>
              <a:rect l="l" t="t" r="r" b="b"/>
              <a:pathLst>
                <a:path w="3988" h="1883" extrusionOk="0">
                  <a:moveTo>
                    <a:pt x="3585" y="0"/>
                  </a:moveTo>
                  <a:cubicBezTo>
                    <a:pt x="3475" y="0"/>
                    <a:pt x="3364" y="49"/>
                    <a:pt x="3283" y="147"/>
                  </a:cubicBezTo>
                  <a:cubicBezTo>
                    <a:pt x="3201" y="228"/>
                    <a:pt x="2849" y="337"/>
                    <a:pt x="2523" y="364"/>
                  </a:cubicBezTo>
                  <a:lnTo>
                    <a:pt x="1655" y="472"/>
                  </a:lnTo>
                  <a:cubicBezTo>
                    <a:pt x="597" y="581"/>
                    <a:pt x="136" y="1286"/>
                    <a:pt x="109" y="1313"/>
                  </a:cubicBezTo>
                  <a:cubicBezTo>
                    <a:pt x="1" y="1503"/>
                    <a:pt x="55" y="1720"/>
                    <a:pt x="245" y="1829"/>
                  </a:cubicBezTo>
                  <a:cubicBezTo>
                    <a:pt x="299" y="1883"/>
                    <a:pt x="353" y="1883"/>
                    <a:pt x="435" y="1883"/>
                  </a:cubicBezTo>
                  <a:cubicBezTo>
                    <a:pt x="543" y="1883"/>
                    <a:pt x="652" y="1829"/>
                    <a:pt x="733" y="1720"/>
                  </a:cubicBezTo>
                  <a:cubicBezTo>
                    <a:pt x="733" y="1720"/>
                    <a:pt x="1031" y="1259"/>
                    <a:pt x="1737" y="1178"/>
                  </a:cubicBezTo>
                  <a:lnTo>
                    <a:pt x="2605" y="1096"/>
                  </a:lnTo>
                  <a:cubicBezTo>
                    <a:pt x="3473" y="988"/>
                    <a:pt x="3771" y="689"/>
                    <a:pt x="3852" y="581"/>
                  </a:cubicBezTo>
                  <a:cubicBezTo>
                    <a:pt x="3988" y="418"/>
                    <a:pt x="3961" y="201"/>
                    <a:pt x="3798" y="66"/>
                  </a:cubicBezTo>
                  <a:cubicBezTo>
                    <a:pt x="3733" y="22"/>
                    <a:pt x="3659" y="0"/>
                    <a:pt x="3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2679950" y="3452250"/>
              <a:ext cx="194625" cy="113500"/>
            </a:xfrm>
            <a:custGeom>
              <a:avLst/>
              <a:gdLst/>
              <a:ahLst/>
              <a:cxnLst/>
              <a:rect l="l" t="t" r="r" b="b"/>
              <a:pathLst>
                <a:path w="7785" h="4540" extrusionOk="0">
                  <a:moveTo>
                    <a:pt x="4681" y="1"/>
                  </a:moveTo>
                  <a:cubicBezTo>
                    <a:pt x="3471" y="1"/>
                    <a:pt x="2054" y="605"/>
                    <a:pt x="1356" y="1489"/>
                  </a:cubicBezTo>
                  <a:cubicBezTo>
                    <a:pt x="868" y="2140"/>
                    <a:pt x="0" y="3822"/>
                    <a:pt x="949" y="4419"/>
                  </a:cubicBezTo>
                  <a:cubicBezTo>
                    <a:pt x="1084" y="4503"/>
                    <a:pt x="1229" y="4540"/>
                    <a:pt x="1373" y="4540"/>
                  </a:cubicBezTo>
                  <a:cubicBezTo>
                    <a:pt x="1693" y="4540"/>
                    <a:pt x="2010" y="4355"/>
                    <a:pt x="2197" y="4093"/>
                  </a:cubicBezTo>
                  <a:cubicBezTo>
                    <a:pt x="2898" y="3085"/>
                    <a:pt x="4202" y="2467"/>
                    <a:pt x="5449" y="2467"/>
                  </a:cubicBezTo>
                  <a:cubicBezTo>
                    <a:pt x="5746" y="2467"/>
                    <a:pt x="6039" y="2501"/>
                    <a:pt x="6320" y="2574"/>
                  </a:cubicBezTo>
                  <a:cubicBezTo>
                    <a:pt x="6411" y="2603"/>
                    <a:pt x="6508" y="2617"/>
                    <a:pt x="6606" y="2617"/>
                  </a:cubicBezTo>
                  <a:cubicBezTo>
                    <a:pt x="6974" y="2617"/>
                    <a:pt x="7352" y="2417"/>
                    <a:pt x="7459" y="2032"/>
                  </a:cubicBezTo>
                  <a:cubicBezTo>
                    <a:pt x="7785" y="947"/>
                    <a:pt x="6049" y="215"/>
                    <a:pt x="5262" y="52"/>
                  </a:cubicBezTo>
                  <a:cubicBezTo>
                    <a:pt x="5077" y="17"/>
                    <a:pt x="4882" y="1"/>
                    <a:pt x="46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2744350" y="3452175"/>
              <a:ext cx="130900" cy="67825"/>
            </a:xfrm>
            <a:custGeom>
              <a:avLst/>
              <a:gdLst/>
              <a:ahLst/>
              <a:cxnLst/>
              <a:rect l="l" t="t" r="r" b="b"/>
              <a:pathLst>
                <a:path w="5236" h="2713" extrusionOk="0">
                  <a:moveTo>
                    <a:pt x="2108" y="1"/>
                  </a:moveTo>
                  <a:cubicBezTo>
                    <a:pt x="1418" y="1"/>
                    <a:pt x="652" y="207"/>
                    <a:pt x="1" y="543"/>
                  </a:cubicBezTo>
                  <a:cubicBezTo>
                    <a:pt x="408" y="1357"/>
                    <a:pt x="896" y="2089"/>
                    <a:pt x="1493" y="2713"/>
                  </a:cubicBezTo>
                  <a:cubicBezTo>
                    <a:pt x="1927" y="2568"/>
                    <a:pt x="2380" y="2490"/>
                    <a:pt x="2829" y="2490"/>
                  </a:cubicBezTo>
                  <a:cubicBezTo>
                    <a:pt x="3138" y="2490"/>
                    <a:pt x="3446" y="2527"/>
                    <a:pt x="3744" y="2604"/>
                  </a:cubicBezTo>
                  <a:cubicBezTo>
                    <a:pt x="3823" y="2624"/>
                    <a:pt x="3906" y="2634"/>
                    <a:pt x="3991" y="2634"/>
                  </a:cubicBezTo>
                  <a:cubicBezTo>
                    <a:pt x="4371" y="2634"/>
                    <a:pt x="4772" y="2434"/>
                    <a:pt x="4883" y="2035"/>
                  </a:cubicBezTo>
                  <a:cubicBezTo>
                    <a:pt x="5236" y="977"/>
                    <a:pt x="3473" y="245"/>
                    <a:pt x="2686" y="55"/>
                  </a:cubicBezTo>
                  <a:cubicBezTo>
                    <a:pt x="2503" y="18"/>
                    <a:pt x="2309" y="1"/>
                    <a:pt x="2108"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2717925" y="3129400"/>
              <a:ext cx="409575" cy="452425"/>
            </a:xfrm>
            <a:custGeom>
              <a:avLst/>
              <a:gdLst/>
              <a:ahLst/>
              <a:cxnLst/>
              <a:rect l="l" t="t" r="r" b="b"/>
              <a:pathLst>
                <a:path w="16383" h="18097" extrusionOk="0">
                  <a:moveTo>
                    <a:pt x="8117" y="0"/>
                  </a:moveTo>
                  <a:cubicBezTo>
                    <a:pt x="7558" y="0"/>
                    <a:pt x="4153" y="48"/>
                    <a:pt x="1058" y="1520"/>
                  </a:cubicBezTo>
                  <a:cubicBezTo>
                    <a:pt x="705" y="1682"/>
                    <a:pt x="488" y="2035"/>
                    <a:pt x="461" y="2415"/>
                  </a:cubicBezTo>
                  <a:cubicBezTo>
                    <a:pt x="271" y="4693"/>
                    <a:pt x="0" y="12505"/>
                    <a:pt x="3852" y="15895"/>
                  </a:cubicBezTo>
                  <a:cubicBezTo>
                    <a:pt x="4313" y="16329"/>
                    <a:pt x="4828" y="16709"/>
                    <a:pt x="5316" y="17062"/>
                  </a:cubicBezTo>
                  <a:cubicBezTo>
                    <a:pt x="5750" y="17360"/>
                    <a:pt x="6211" y="17631"/>
                    <a:pt x="6700" y="17821"/>
                  </a:cubicBezTo>
                  <a:cubicBezTo>
                    <a:pt x="7172" y="18012"/>
                    <a:pt x="7644" y="18097"/>
                    <a:pt x="8109" y="18097"/>
                  </a:cubicBezTo>
                  <a:cubicBezTo>
                    <a:pt x="9758" y="18097"/>
                    <a:pt x="11326" y="17037"/>
                    <a:pt x="12531" y="15895"/>
                  </a:cubicBezTo>
                  <a:cubicBezTo>
                    <a:pt x="16383" y="12505"/>
                    <a:pt x="16112" y="4693"/>
                    <a:pt x="15949" y="2415"/>
                  </a:cubicBezTo>
                  <a:cubicBezTo>
                    <a:pt x="15922" y="2035"/>
                    <a:pt x="15678" y="1682"/>
                    <a:pt x="15325" y="1520"/>
                  </a:cubicBezTo>
                  <a:cubicBezTo>
                    <a:pt x="12229" y="48"/>
                    <a:pt x="8825" y="0"/>
                    <a:pt x="8266" y="0"/>
                  </a:cubicBezTo>
                  <a:cubicBezTo>
                    <a:pt x="8227" y="0"/>
                    <a:pt x="8202" y="1"/>
                    <a:pt x="8191" y="1"/>
                  </a:cubicBezTo>
                  <a:cubicBezTo>
                    <a:pt x="8181" y="1"/>
                    <a:pt x="8156" y="0"/>
                    <a:pt x="8117"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1"/>
            <p:cNvSpPr/>
            <p:nvPr/>
          </p:nvSpPr>
          <p:spPr>
            <a:xfrm>
              <a:off x="2888800" y="3159250"/>
              <a:ext cx="238700" cy="422900"/>
            </a:xfrm>
            <a:custGeom>
              <a:avLst/>
              <a:gdLst/>
              <a:ahLst/>
              <a:cxnLst/>
              <a:rect l="l" t="t" r="r" b="b"/>
              <a:pathLst>
                <a:path w="9548" h="16916" extrusionOk="0">
                  <a:moveTo>
                    <a:pt x="7731" y="0"/>
                  </a:moveTo>
                  <a:lnTo>
                    <a:pt x="7731" y="0"/>
                  </a:lnTo>
                  <a:cubicBezTo>
                    <a:pt x="7893" y="163"/>
                    <a:pt x="7975" y="380"/>
                    <a:pt x="7975" y="624"/>
                  </a:cubicBezTo>
                  <a:cubicBezTo>
                    <a:pt x="8165" y="2929"/>
                    <a:pt x="8436" y="10931"/>
                    <a:pt x="4476" y="14430"/>
                  </a:cubicBezTo>
                  <a:cubicBezTo>
                    <a:pt x="3282" y="15596"/>
                    <a:pt x="1682" y="16654"/>
                    <a:pt x="0" y="16681"/>
                  </a:cubicBezTo>
                  <a:cubicBezTo>
                    <a:pt x="437" y="16844"/>
                    <a:pt x="872" y="16916"/>
                    <a:pt x="1302" y="16916"/>
                  </a:cubicBezTo>
                  <a:cubicBezTo>
                    <a:pt x="2953" y="16916"/>
                    <a:pt x="4512" y="15848"/>
                    <a:pt x="5696" y="14728"/>
                  </a:cubicBezTo>
                  <a:cubicBezTo>
                    <a:pt x="9548" y="11311"/>
                    <a:pt x="9277" y="3499"/>
                    <a:pt x="9114" y="1221"/>
                  </a:cubicBezTo>
                  <a:cubicBezTo>
                    <a:pt x="9087" y="841"/>
                    <a:pt x="8870" y="488"/>
                    <a:pt x="8490" y="326"/>
                  </a:cubicBezTo>
                  <a:cubicBezTo>
                    <a:pt x="8246" y="217"/>
                    <a:pt x="8002" y="81"/>
                    <a:pt x="7731"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1"/>
            <p:cNvSpPr/>
            <p:nvPr/>
          </p:nvSpPr>
          <p:spPr>
            <a:xfrm>
              <a:off x="2957275" y="3241675"/>
              <a:ext cx="103775" cy="27450"/>
            </a:xfrm>
            <a:custGeom>
              <a:avLst/>
              <a:gdLst/>
              <a:ahLst/>
              <a:cxnLst/>
              <a:rect l="l" t="t" r="r" b="b"/>
              <a:pathLst>
                <a:path w="4151" h="1098" extrusionOk="0">
                  <a:moveTo>
                    <a:pt x="2776" y="1"/>
                  </a:moveTo>
                  <a:cubicBezTo>
                    <a:pt x="2607" y="1"/>
                    <a:pt x="2422" y="20"/>
                    <a:pt x="2225" y="66"/>
                  </a:cubicBezTo>
                  <a:lnTo>
                    <a:pt x="1384" y="283"/>
                  </a:lnTo>
                  <a:cubicBezTo>
                    <a:pt x="1195" y="335"/>
                    <a:pt x="973" y="354"/>
                    <a:pt x="808" y="354"/>
                  </a:cubicBezTo>
                  <a:cubicBezTo>
                    <a:pt x="713" y="354"/>
                    <a:pt x="637" y="348"/>
                    <a:pt x="597" y="338"/>
                  </a:cubicBezTo>
                  <a:cubicBezTo>
                    <a:pt x="540" y="299"/>
                    <a:pt x="475" y="281"/>
                    <a:pt x="411" y="281"/>
                  </a:cubicBezTo>
                  <a:cubicBezTo>
                    <a:pt x="295" y="281"/>
                    <a:pt x="179" y="341"/>
                    <a:pt x="109" y="446"/>
                  </a:cubicBezTo>
                  <a:cubicBezTo>
                    <a:pt x="1" y="609"/>
                    <a:pt x="28" y="826"/>
                    <a:pt x="218" y="934"/>
                  </a:cubicBezTo>
                  <a:cubicBezTo>
                    <a:pt x="380" y="1043"/>
                    <a:pt x="597" y="1097"/>
                    <a:pt x="814" y="1097"/>
                  </a:cubicBezTo>
                  <a:cubicBezTo>
                    <a:pt x="1113" y="1097"/>
                    <a:pt x="1384" y="1016"/>
                    <a:pt x="1547" y="989"/>
                  </a:cubicBezTo>
                  <a:lnTo>
                    <a:pt x="1574" y="989"/>
                  </a:lnTo>
                  <a:lnTo>
                    <a:pt x="2388" y="772"/>
                  </a:lnTo>
                  <a:cubicBezTo>
                    <a:pt x="2537" y="737"/>
                    <a:pt x="2674" y="723"/>
                    <a:pt x="2796" y="723"/>
                  </a:cubicBezTo>
                  <a:cubicBezTo>
                    <a:pt x="3248" y="723"/>
                    <a:pt x="3505" y="913"/>
                    <a:pt x="3527" y="934"/>
                  </a:cubicBezTo>
                  <a:cubicBezTo>
                    <a:pt x="3592" y="978"/>
                    <a:pt x="3666" y="1000"/>
                    <a:pt x="3739" y="1000"/>
                  </a:cubicBezTo>
                  <a:cubicBezTo>
                    <a:pt x="3850" y="1000"/>
                    <a:pt x="3961" y="951"/>
                    <a:pt x="4042" y="853"/>
                  </a:cubicBezTo>
                  <a:cubicBezTo>
                    <a:pt x="4151" y="690"/>
                    <a:pt x="4124" y="473"/>
                    <a:pt x="3961" y="338"/>
                  </a:cubicBezTo>
                  <a:cubicBezTo>
                    <a:pt x="3939" y="338"/>
                    <a:pt x="3491" y="1"/>
                    <a:pt x="2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1"/>
            <p:cNvSpPr/>
            <p:nvPr/>
          </p:nvSpPr>
          <p:spPr>
            <a:xfrm>
              <a:off x="2785050" y="3241675"/>
              <a:ext cx="104450" cy="27450"/>
            </a:xfrm>
            <a:custGeom>
              <a:avLst/>
              <a:gdLst/>
              <a:ahLst/>
              <a:cxnLst/>
              <a:rect l="l" t="t" r="r" b="b"/>
              <a:pathLst>
                <a:path w="4178" h="1098" extrusionOk="0">
                  <a:moveTo>
                    <a:pt x="1375" y="1"/>
                  </a:moveTo>
                  <a:cubicBezTo>
                    <a:pt x="660" y="1"/>
                    <a:pt x="212" y="338"/>
                    <a:pt x="190" y="338"/>
                  </a:cubicBezTo>
                  <a:cubicBezTo>
                    <a:pt x="27" y="473"/>
                    <a:pt x="0" y="690"/>
                    <a:pt x="109" y="853"/>
                  </a:cubicBezTo>
                  <a:cubicBezTo>
                    <a:pt x="190" y="951"/>
                    <a:pt x="301" y="1000"/>
                    <a:pt x="411" y="1000"/>
                  </a:cubicBezTo>
                  <a:cubicBezTo>
                    <a:pt x="485" y="1000"/>
                    <a:pt x="559" y="978"/>
                    <a:pt x="624" y="934"/>
                  </a:cubicBezTo>
                  <a:cubicBezTo>
                    <a:pt x="645" y="913"/>
                    <a:pt x="919" y="723"/>
                    <a:pt x="1366" y="723"/>
                  </a:cubicBezTo>
                  <a:cubicBezTo>
                    <a:pt x="1486" y="723"/>
                    <a:pt x="1619" y="737"/>
                    <a:pt x="1763" y="772"/>
                  </a:cubicBezTo>
                  <a:lnTo>
                    <a:pt x="2604" y="989"/>
                  </a:lnTo>
                  <a:cubicBezTo>
                    <a:pt x="2903" y="1070"/>
                    <a:pt x="3120" y="1097"/>
                    <a:pt x="3309" y="1097"/>
                  </a:cubicBezTo>
                  <a:cubicBezTo>
                    <a:pt x="3689" y="1097"/>
                    <a:pt x="3879" y="989"/>
                    <a:pt x="3960" y="934"/>
                  </a:cubicBezTo>
                  <a:cubicBezTo>
                    <a:pt x="4123" y="826"/>
                    <a:pt x="4177" y="609"/>
                    <a:pt x="4069" y="446"/>
                  </a:cubicBezTo>
                  <a:cubicBezTo>
                    <a:pt x="3999" y="341"/>
                    <a:pt x="3883" y="281"/>
                    <a:pt x="3759" y="281"/>
                  </a:cubicBezTo>
                  <a:cubicBezTo>
                    <a:pt x="3691" y="281"/>
                    <a:pt x="3621" y="299"/>
                    <a:pt x="3553" y="338"/>
                  </a:cubicBezTo>
                  <a:cubicBezTo>
                    <a:pt x="3532" y="345"/>
                    <a:pt x="3488" y="348"/>
                    <a:pt x="3431" y="348"/>
                  </a:cubicBezTo>
                  <a:cubicBezTo>
                    <a:pt x="3273" y="348"/>
                    <a:pt x="3005" y="323"/>
                    <a:pt x="2767" y="283"/>
                  </a:cubicBezTo>
                  <a:lnTo>
                    <a:pt x="1926" y="66"/>
                  </a:lnTo>
                  <a:cubicBezTo>
                    <a:pt x="1729" y="20"/>
                    <a:pt x="1544" y="1"/>
                    <a:pt x="1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1"/>
            <p:cNvSpPr/>
            <p:nvPr/>
          </p:nvSpPr>
          <p:spPr>
            <a:xfrm>
              <a:off x="2800650" y="3298025"/>
              <a:ext cx="103775" cy="59725"/>
            </a:xfrm>
            <a:custGeom>
              <a:avLst/>
              <a:gdLst/>
              <a:ahLst/>
              <a:cxnLst/>
              <a:rect l="l" t="t" r="r" b="b"/>
              <a:pathLst>
                <a:path w="4151" h="2389" extrusionOk="0">
                  <a:moveTo>
                    <a:pt x="2060" y="0"/>
                  </a:moveTo>
                  <a:cubicBezTo>
                    <a:pt x="1972" y="0"/>
                    <a:pt x="1882" y="3"/>
                    <a:pt x="1790" y="9"/>
                  </a:cubicBezTo>
                  <a:cubicBezTo>
                    <a:pt x="1031" y="64"/>
                    <a:pt x="244" y="443"/>
                    <a:pt x="27" y="1447"/>
                  </a:cubicBezTo>
                  <a:cubicBezTo>
                    <a:pt x="0" y="1556"/>
                    <a:pt x="0" y="1637"/>
                    <a:pt x="0" y="1745"/>
                  </a:cubicBezTo>
                  <a:cubicBezTo>
                    <a:pt x="59" y="2131"/>
                    <a:pt x="313" y="2233"/>
                    <a:pt x="592" y="2233"/>
                  </a:cubicBezTo>
                  <a:cubicBezTo>
                    <a:pt x="825" y="2233"/>
                    <a:pt x="1075" y="2162"/>
                    <a:pt x="1248" y="2125"/>
                  </a:cubicBezTo>
                  <a:cubicBezTo>
                    <a:pt x="1478" y="2071"/>
                    <a:pt x="1716" y="2044"/>
                    <a:pt x="1956" y="2044"/>
                  </a:cubicBezTo>
                  <a:cubicBezTo>
                    <a:pt x="2197" y="2044"/>
                    <a:pt x="2441" y="2071"/>
                    <a:pt x="2685" y="2125"/>
                  </a:cubicBezTo>
                  <a:cubicBezTo>
                    <a:pt x="2963" y="2185"/>
                    <a:pt x="3240" y="2389"/>
                    <a:pt x="3518" y="2389"/>
                  </a:cubicBezTo>
                  <a:cubicBezTo>
                    <a:pt x="3620" y="2389"/>
                    <a:pt x="3722" y="2361"/>
                    <a:pt x="3825" y="2288"/>
                  </a:cubicBezTo>
                  <a:cubicBezTo>
                    <a:pt x="4150" y="2017"/>
                    <a:pt x="4123" y="1501"/>
                    <a:pt x="3933" y="1149"/>
                  </a:cubicBezTo>
                  <a:cubicBezTo>
                    <a:pt x="3689" y="660"/>
                    <a:pt x="3336" y="335"/>
                    <a:pt x="2902" y="145"/>
                  </a:cubicBezTo>
                  <a:cubicBezTo>
                    <a:pt x="2650" y="40"/>
                    <a:pt x="2365"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1"/>
            <p:cNvSpPr/>
            <p:nvPr/>
          </p:nvSpPr>
          <p:spPr>
            <a:xfrm>
              <a:off x="2941675" y="3298025"/>
              <a:ext cx="104450" cy="59725"/>
            </a:xfrm>
            <a:custGeom>
              <a:avLst/>
              <a:gdLst/>
              <a:ahLst/>
              <a:cxnLst/>
              <a:rect l="l" t="t" r="r" b="b"/>
              <a:pathLst>
                <a:path w="4178" h="2389" extrusionOk="0">
                  <a:moveTo>
                    <a:pt x="2091" y="0"/>
                  </a:moveTo>
                  <a:cubicBezTo>
                    <a:pt x="1786" y="0"/>
                    <a:pt x="1501" y="40"/>
                    <a:pt x="1249" y="145"/>
                  </a:cubicBezTo>
                  <a:cubicBezTo>
                    <a:pt x="815" y="335"/>
                    <a:pt x="462" y="660"/>
                    <a:pt x="218" y="1149"/>
                  </a:cubicBezTo>
                  <a:cubicBezTo>
                    <a:pt x="55" y="1501"/>
                    <a:pt x="1" y="2017"/>
                    <a:pt x="326" y="2288"/>
                  </a:cubicBezTo>
                  <a:cubicBezTo>
                    <a:pt x="429" y="2361"/>
                    <a:pt x="533" y="2389"/>
                    <a:pt x="638" y="2389"/>
                  </a:cubicBezTo>
                  <a:cubicBezTo>
                    <a:pt x="923" y="2389"/>
                    <a:pt x="1215" y="2185"/>
                    <a:pt x="1493" y="2125"/>
                  </a:cubicBezTo>
                  <a:cubicBezTo>
                    <a:pt x="1723" y="2071"/>
                    <a:pt x="1961" y="2044"/>
                    <a:pt x="2198" y="2044"/>
                  </a:cubicBezTo>
                  <a:cubicBezTo>
                    <a:pt x="2435" y="2044"/>
                    <a:pt x="2673" y="2071"/>
                    <a:pt x="2903" y="2125"/>
                  </a:cubicBezTo>
                  <a:cubicBezTo>
                    <a:pt x="3075" y="2162"/>
                    <a:pt x="3326" y="2233"/>
                    <a:pt x="3559" y="2233"/>
                  </a:cubicBezTo>
                  <a:cubicBezTo>
                    <a:pt x="3838" y="2233"/>
                    <a:pt x="4092" y="2131"/>
                    <a:pt x="4151" y="1745"/>
                  </a:cubicBezTo>
                  <a:cubicBezTo>
                    <a:pt x="4178" y="1637"/>
                    <a:pt x="4151" y="1556"/>
                    <a:pt x="4124" y="1447"/>
                  </a:cubicBezTo>
                  <a:cubicBezTo>
                    <a:pt x="3907" y="443"/>
                    <a:pt x="3120" y="64"/>
                    <a:pt x="2361" y="9"/>
                  </a:cubicBezTo>
                  <a:cubicBezTo>
                    <a:pt x="2269" y="3"/>
                    <a:pt x="2179" y="0"/>
                    <a:pt x="2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1"/>
            <p:cNvSpPr/>
            <p:nvPr/>
          </p:nvSpPr>
          <p:spPr>
            <a:xfrm>
              <a:off x="2819625" y="3413475"/>
              <a:ext cx="206850" cy="85850"/>
            </a:xfrm>
            <a:custGeom>
              <a:avLst/>
              <a:gdLst/>
              <a:ahLst/>
              <a:cxnLst/>
              <a:rect l="l" t="t" r="r" b="b"/>
              <a:pathLst>
                <a:path w="8274" h="3434" extrusionOk="0">
                  <a:moveTo>
                    <a:pt x="1345" y="1"/>
                  </a:moveTo>
                  <a:cubicBezTo>
                    <a:pt x="1090" y="1"/>
                    <a:pt x="840" y="95"/>
                    <a:pt x="679" y="301"/>
                  </a:cubicBezTo>
                  <a:cubicBezTo>
                    <a:pt x="1" y="1196"/>
                    <a:pt x="1384" y="2498"/>
                    <a:pt x="2062" y="2905"/>
                  </a:cubicBezTo>
                  <a:cubicBezTo>
                    <a:pt x="2618" y="3257"/>
                    <a:pt x="3378" y="3434"/>
                    <a:pt x="4137" y="3434"/>
                  </a:cubicBezTo>
                  <a:cubicBezTo>
                    <a:pt x="4896" y="3434"/>
                    <a:pt x="5656" y="3257"/>
                    <a:pt x="6212" y="2905"/>
                  </a:cubicBezTo>
                  <a:cubicBezTo>
                    <a:pt x="6890" y="2498"/>
                    <a:pt x="8273" y="1196"/>
                    <a:pt x="7595" y="301"/>
                  </a:cubicBezTo>
                  <a:cubicBezTo>
                    <a:pt x="7434" y="95"/>
                    <a:pt x="7184" y="1"/>
                    <a:pt x="6929" y="1"/>
                  </a:cubicBezTo>
                  <a:cubicBezTo>
                    <a:pt x="6714" y="1"/>
                    <a:pt x="6494" y="68"/>
                    <a:pt x="6320" y="192"/>
                  </a:cubicBezTo>
                  <a:cubicBezTo>
                    <a:pt x="5697" y="626"/>
                    <a:pt x="4917" y="843"/>
                    <a:pt x="4137" y="843"/>
                  </a:cubicBezTo>
                  <a:cubicBezTo>
                    <a:pt x="3357" y="843"/>
                    <a:pt x="2577" y="626"/>
                    <a:pt x="1954" y="192"/>
                  </a:cubicBezTo>
                  <a:cubicBezTo>
                    <a:pt x="1780" y="68"/>
                    <a:pt x="1560"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2840650" y="3298025"/>
              <a:ext cx="63775" cy="59750"/>
            </a:xfrm>
            <a:custGeom>
              <a:avLst/>
              <a:gdLst/>
              <a:ahLst/>
              <a:cxnLst/>
              <a:rect l="l" t="t" r="r" b="b"/>
              <a:pathLst>
                <a:path w="2551" h="2390" extrusionOk="0">
                  <a:moveTo>
                    <a:pt x="460" y="0"/>
                  </a:moveTo>
                  <a:cubicBezTo>
                    <a:pt x="372" y="0"/>
                    <a:pt x="282" y="3"/>
                    <a:pt x="190" y="9"/>
                  </a:cubicBezTo>
                  <a:cubicBezTo>
                    <a:pt x="109" y="9"/>
                    <a:pt x="55" y="9"/>
                    <a:pt x="0" y="37"/>
                  </a:cubicBezTo>
                  <a:cubicBezTo>
                    <a:pt x="163" y="64"/>
                    <a:pt x="299" y="91"/>
                    <a:pt x="462" y="145"/>
                  </a:cubicBezTo>
                  <a:cubicBezTo>
                    <a:pt x="896" y="335"/>
                    <a:pt x="1248" y="660"/>
                    <a:pt x="1492" y="1149"/>
                  </a:cubicBezTo>
                  <a:cubicBezTo>
                    <a:pt x="1655" y="1474"/>
                    <a:pt x="1709" y="1962"/>
                    <a:pt x="1411" y="2234"/>
                  </a:cubicBezTo>
                  <a:cubicBezTo>
                    <a:pt x="1577" y="2317"/>
                    <a:pt x="1744" y="2390"/>
                    <a:pt x="1911" y="2390"/>
                  </a:cubicBezTo>
                  <a:cubicBezTo>
                    <a:pt x="2015" y="2390"/>
                    <a:pt x="2120" y="2361"/>
                    <a:pt x="2225" y="2288"/>
                  </a:cubicBezTo>
                  <a:cubicBezTo>
                    <a:pt x="2550" y="2017"/>
                    <a:pt x="2523" y="1501"/>
                    <a:pt x="2333" y="1149"/>
                  </a:cubicBezTo>
                  <a:cubicBezTo>
                    <a:pt x="2089" y="660"/>
                    <a:pt x="1736" y="335"/>
                    <a:pt x="1302" y="145"/>
                  </a:cubicBezTo>
                  <a:cubicBezTo>
                    <a:pt x="1050" y="40"/>
                    <a:pt x="765" y="0"/>
                    <a:pt x="460" y="0"/>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2984400" y="3297800"/>
              <a:ext cx="61725" cy="56125"/>
            </a:xfrm>
            <a:custGeom>
              <a:avLst/>
              <a:gdLst/>
              <a:ahLst/>
              <a:cxnLst/>
              <a:rect l="l" t="t" r="r" b="b"/>
              <a:pathLst>
                <a:path w="2469" h="2245" extrusionOk="0">
                  <a:moveTo>
                    <a:pt x="382" y="1"/>
                  </a:moveTo>
                  <a:cubicBezTo>
                    <a:pt x="255" y="1"/>
                    <a:pt x="128" y="14"/>
                    <a:pt x="1" y="46"/>
                  </a:cubicBezTo>
                  <a:cubicBezTo>
                    <a:pt x="679" y="127"/>
                    <a:pt x="1384" y="534"/>
                    <a:pt x="1574" y="1456"/>
                  </a:cubicBezTo>
                  <a:cubicBezTo>
                    <a:pt x="1601" y="1565"/>
                    <a:pt x="1601" y="1646"/>
                    <a:pt x="1601" y="1754"/>
                  </a:cubicBezTo>
                  <a:cubicBezTo>
                    <a:pt x="1574" y="1971"/>
                    <a:pt x="1465" y="2107"/>
                    <a:pt x="1357" y="2161"/>
                  </a:cubicBezTo>
                  <a:cubicBezTo>
                    <a:pt x="1513" y="2203"/>
                    <a:pt x="1698" y="2245"/>
                    <a:pt x="1871" y="2245"/>
                  </a:cubicBezTo>
                  <a:cubicBezTo>
                    <a:pt x="2147" y="2245"/>
                    <a:pt x="2392" y="2138"/>
                    <a:pt x="2442" y="1754"/>
                  </a:cubicBezTo>
                  <a:cubicBezTo>
                    <a:pt x="2469" y="1646"/>
                    <a:pt x="2442" y="1565"/>
                    <a:pt x="2415" y="1456"/>
                  </a:cubicBezTo>
                  <a:cubicBezTo>
                    <a:pt x="2198" y="452"/>
                    <a:pt x="1411" y="73"/>
                    <a:pt x="652" y="18"/>
                  </a:cubicBezTo>
                  <a:cubicBezTo>
                    <a:pt x="562" y="7"/>
                    <a:pt x="472" y="1"/>
                    <a:pt x="382"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2929475" y="3413450"/>
              <a:ext cx="97000" cy="85550"/>
            </a:xfrm>
            <a:custGeom>
              <a:avLst/>
              <a:gdLst/>
              <a:ahLst/>
              <a:cxnLst/>
              <a:rect l="l" t="t" r="r" b="b"/>
              <a:pathLst>
                <a:path w="3880" h="3422" extrusionOk="0">
                  <a:moveTo>
                    <a:pt x="2548" y="1"/>
                  </a:moveTo>
                  <a:cubicBezTo>
                    <a:pt x="2467" y="1"/>
                    <a:pt x="2386" y="11"/>
                    <a:pt x="2306" y="31"/>
                  </a:cubicBezTo>
                  <a:cubicBezTo>
                    <a:pt x="2333" y="58"/>
                    <a:pt x="2388" y="112"/>
                    <a:pt x="2415" y="139"/>
                  </a:cubicBezTo>
                  <a:cubicBezTo>
                    <a:pt x="3174" y="1143"/>
                    <a:pt x="1601" y="2580"/>
                    <a:pt x="841" y="3069"/>
                  </a:cubicBezTo>
                  <a:cubicBezTo>
                    <a:pt x="597" y="3204"/>
                    <a:pt x="326" y="3340"/>
                    <a:pt x="1" y="3421"/>
                  </a:cubicBezTo>
                  <a:cubicBezTo>
                    <a:pt x="679" y="3394"/>
                    <a:pt x="1330" y="3231"/>
                    <a:pt x="1818" y="2933"/>
                  </a:cubicBezTo>
                  <a:cubicBezTo>
                    <a:pt x="2496" y="2499"/>
                    <a:pt x="3879" y="1197"/>
                    <a:pt x="3201" y="302"/>
                  </a:cubicBezTo>
                  <a:cubicBezTo>
                    <a:pt x="3037" y="97"/>
                    <a:pt x="2796" y="1"/>
                    <a:pt x="2548"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51"/>
          <p:cNvGrpSpPr/>
          <p:nvPr/>
        </p:nvGrpSpPr>
        <p:grpSpPr>
          <a:xfrm>
            <a:off x="832261" y="1684088"/>
            <a:ext cx="423712" cy="391873"/>
            <a:chOff x="725675" y="830600"/>
            <a:chExt cx="621825" cy="575100"/>
          </a:xfrm>
        </p:grpSpPr>
        <p:sp>
          <p:nvSpPr>
            <p:cNvPr id="776" name="Google Shape;776;p51"/>
            <p:cNvSpPr/>
            <p:nvPr/>
          </p:nvSpPr>
          <p:spPr>
            <a:xfrm>
              <a:off x="741250" y="1064600"/>
              <a:ext cx="402825" cy="341100"/>
            </a:xfrm>
            <a:custGeom>
              <a:avLst/>
              <a:gdLst/>
              <a:ahLst/>
              <a:cxnLst/>
              <a:rect l="l" t="t" r="r" b="b"/>
              <a:pathLst>
                <a:path w="16113" h="13644" extrusionOk="0">
                  <a:moveTo>
                    <a:pt x="1" y="1"/>
                  </a:moveTo>
                  <a:lnTo>
                    <a:pt x="1" y="869"/>
                  </a:lnTo>
                  <a:lnTo>
                    <a:pt x="2008" y="13400"/>
                  </a:lnTo>
                  <a:cubicBezTo>
                    <a:pt x="2035" y="13535"/>
                    <a:pt x="2171" y="13644"/>
                    <a:pt x="2306" y="13644"/>
                  </a:cubicBezTo>
                  <a:lnTo>
                    <a:pt x="13807" y="13644"/>
                  </a:lnTo>
                  <a:cubicBezTo>
                    <a:pt x="13943" y="13644"/>
                    <a:pt x="14078" y="13535"/>
                    <a:pt x="14105" y="13400"/>
                  </a:cubicBezTo>
                  <a:lnTo>
                    <a:pt x="16112" y="869"/>
                  </a:lnTo>
                  <a:lnTo>
                    <a:pt x="16112" y="1"/>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734475" y="830600"/>
              <a:ext cx="414350" cy="221825"/>
            </a:xfrm>
            <a:custGeom>
              <a:avLst/>
              <a:gdLst/>
              <a:ahLst/>
              <a:cxnLst/>
              <a:rect l="l" t="t" r="r" b="b"/>
              <a:pathLst>
                <a:path w="16574" h="8873" extrusionOk="0">
                  <a:moveTo>
                    <a:pt x="8284" y="1"/>
                  </a:moveTo>
                  <a:cubicBezTo>
                    <a:pt x="7027" y="1"/>
                    <a:pt x="6022" y="1012"/>
                    <a:pt x="6022" y="2281"/>
                  </a:cubicBezTo>
                  <a:lnTo>
                    <a:pt x="6022" y="2309"/>
                  </a:lnTo>
                  <a:cubicBezTo>
                    <a:pt x="6022" y="2509"/>
                    <a:pt x="5875" y="2655"/>
                    <a:pt x="5687" y="2655"/>
                  </a:cubicBezTo>
                  <a:cubicBezTo>
                    <a:pt x="5647" y="2655"/>
                    <a:pt x="5604" y="2648"/>
                    <a:pt x="5561" y="2634"/>
                  </a:cubicBezTo>
                  <a:cubicBezTo>
                    <a:pt x="5371" y="2580"/>
                    <a:pt x="5154" y="2553"/>
                    <a:pt x="4937" y="2553"/>
                  </a:cubicBezTo>
                  <a:cubicBezTo>
                    <a:pt x="3690" y="2553"/>
                    <a:pt x="2659" y="3583"/>
                    <a:pt x="2659" y="4858"/>
                  </a:cubicBezTo>
                  <a:cubicBezTo>
                    <a:pt x="2659" y="5048"/>
                    <a:pt x="2496" y="5211"/>
                    <a:pt x="2306" y="5211"/>
                  </a:cubicBezTo>
                  <a:cubicBezTo>
                    <a:pt x="1031" y="5211"/>
                    <a:pt x="1" y="6214"/>
                    <a:pt x="1" y="7489"/>
                  </a:cubicBezTo>
                  <a:cubicBezTo>
                    <a:pt x="1" y="8005"/>
                    <a:pt x="191" y="8493"/>
                    <a:pt x="462" y="8872"/>
                  </a:cubicBezTo>
                  <a:lnTo>
                    <a:pt x="16139" y="8872"/>
                  </a:lnTo>
                  <a:cubicBezTo>
                    <a:pt x="16411" y="8493"/>
                    <a:pt x="16573" y="8005"/>
                    <a:pt x="16573" y="7489"/>
                  </a:cubicBezTo>
                  <a:cubicBezTo>
                    <a:pt x="16573" y="6241"/>
                    <a:pt x="15570" y="5211"/>
                    <a:pt x="14295" y="5211"/>
                  </a:cubicBezTo>
                  <a:cubicBezTo>
                    <a:pt x="14105" y="5211"/>
                    <a:pt x="13942" y="5048"/>
                    <a:pt x="13942" y="4858"/>
                  </a:cubicBezTo>
                  <a:cubicBezTo>
                    <a:pt x="13942" y="3583"/>
                    <a:pt x="12912" y="2553"/>
                    <a:pt x="11664" y="2553"/>
                  </a:cubicBezTo>
                  <a:cubicBezTo>
                    <a:pt x="11447" y="2553"/>
                    <a:pt x="11230" y="2580"/>
                    <a:pt x="11040" y="2634"/>
                  </a:cubicBezTo>
                  <a:cubicBezTo>
                    <a:pt x="10997" y="2648"/>
                    <a:pt x="10954" y="2655"/>
                    <a:pt x="10914" y="2655"/>
                  </a:cubicBezTo>
                  <a:cubicBezTo>
                    <a:pt x="10726" y="2655"/>
                    <a:pt x="10579" y="2509"/>
                    <a:pt x="10579" y="2309"/>
                  </a:cubicBezTo>
                  <a:cubicBezTo>
                    <a:pt x="10579" y="2227"/>
                    <a:pt x="10579" y="2173"/>
                    <a:pt x="10579" y="2092"/>
                  </a:cubicBezTo>
                  <a:cubicBezTo>
                    <a:pt x="10498" y="952"/>
                    <a:pt x="9548" y="30"/>
                    <a:pt x="8382" y="3"/>
                  </a:cubicBezTo>
                  <a:cubicBezTo>
                    <a:pt x="8349" y="2"/>
                    <a:pt x="8316" y="1"/>
                    <a:pt x="828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1"/>
            <p:cNvSpPr/>
            <p:nvPr/>
          </p:nvSpPr>
          <p:spPr>
            <a:xfrm>
              <a:off x="901300" y="830625"/>
              <a:ext cx="247525" cy="221800"/>
            </a:xfrm>
            <a:custGeom>
              <a:avLst/>
              <a:gdLst/>
              <a:ahLst/>
              <a:cxnLst/>
              <a:rect l="l" t="t" r="r" b="b"/>
              <a:pathLst>
                <a:path w="9901" h="8872" extrusionOk="0">
                  <a:moveTo>
                    <a:pt x="1616" y="0"/>
                  </a:moveTo>
                  <a:cubicBezTo>
                    <a:pt x="976" y="0"/>
                    <a:pt x="414" y="266"/>
                    <a:pt x="0" y="680"/>
                  </a:cubicBezTo>
                  <a:cubicBezTo>
                    <a:pt x="202" y="590"/>
                    <a:pt x="442" y="538"/>
                    <a:pt x="688" y="538"/>
                  </a:cubicBezTo>
                  <a:cubicBezTo>
                    <a:pt x="739" y="538"/>
                    <a:pt x="790" y="540"/>
                    <a:pt x="841" y="544"/>
                  </a:cubicBezTo>
                  <a:cubicBezTo>
                    <a:pt x="1492" y="572"/>
                    <a:pt x="2116" y="897"/>
                    <a:pt x="2523" y="1440"/>
                  </a:cubicBezTo>
                  <a:cubicBezTo>
                    <a:pt x="2685" y="1711"/>
                    <a:pt x="2848" y="2036"/>
                    <a:pt x="2875" y="2335"/>
                  </a:cubicBezTo>
                  <a:cubicBezTo>
                    <a:pt x="2902" y="2660"/>
                    <a:pt x="2875" y="3121"/>
                    <a:pt x="3147" y="3338"/>
                  </a:cubicBezTo>
                  <a:cubicBezTo>
                    <a:pt x="3295" y="3466"/>
                    <a:pt x="3494" y="3506"/>
                    <a:pt x="3707" y="3506"/>
                  </a:cubicBezTo>
                  <a:cubicBezTo>
                    <a:pt x="4037" y="3506"/>
                    <a:pt x="4401" y="3409"/>
                    <a:pt x="4665" y="3392"/>
                  </a:cubicBezTo>
                  <a:cubicBezTo>
                    <a:pt x="4690" y="3391"/>
                    <a:pt x="4715" y="3391"/>
                    <a:pt x="4739" y="3391"/>
                  </a:cubicBezTo>
                  <a:cubicBezTo>
                    <a:pt x="5242" y="3391"/>
                    <a:pt x="5598" y="3659"/>
                    <a:pt x="5805" y="4125"/>
                  </a:cubicBezTo>
                  <a:cubicBezTo>
                    <a:pt x="6049" y="4640"/>
                    <a:pt x="5940" y="5508"/>
                    <a:pt x="6510" y="5806"/>
                  </a:cubicBezTo>
                  <a:cubicBezTo>
                    <a:pt x="6808" y="5969"/>
                    <a:pt x="7134" y="5915"/>
                    <a:pt x="7432" y="5996"/>
                  </a:cubicBezTo>
                  <a:cubicBezTo>
                    <a:pt x="8219" y="6186"/>
                    <a:pt x="8544" y="6810"/>
                    <a:pt x="8544" y="7570"/>
                  </a:cubicBezTo>
                  <a:cubicBezTo>
                    <a:pt x="8544" y="8058"/>
                    <a:pt x="8381" y="8519"/>
                    <a:pt x="8110" y="8871"/>
                  </a:cubicBezTo>
                  <a:lnTo>
                    <a:pt x="9466" y="8871"/>
                  </a:lnTo>
                  <a:cubicBezTo>
                    <a:pt x="9738" y="8492"/>
                    <a:pt x="9900" y="8004"/>
                    <a:pt x="9900" y="7488"/>
                  </a:cubicBezTo>
                  <a:cubicBezTo>
                    <a:pt x="9900" y="6240"/>
                    <a:pt x="8897" y="5210"/>
                    <a:pt x="7622" y="5210"/>
                  </a:cubicBezTo>
                  <a:cubicBezTo>
                    <a:pt x="7432" y="5210"/>
                    <a:pt x="7269" y="5047"/>
                    <a:pt x="7269" y="4857"/>
                  </a:cubicBezTo>
                  <a:cubicBezTo>
                    <a:pt x="7269" y="3582"/>
                    <a:pt x="6239" y="2552"/>
                    <a:pt x="4964" y="2552"/>
                  </a:cubicBezTo>
                  <a:cubicBezTo>
                    <a:pt x="4747" y="2552"/>
                    <a:pt x="4557" y="2579"/>
                    <a:pt x="4340" y="2660"/>
                  </a:cubicBezTo>
                  <a:cubicBezTo>
                    <a:pt x="4312" y="2667"/>
                    <a:pt x="4283" y="2671"/>
                    <a:pt x="4256" y="2671"/>
                  </a:cubicBezTo>
                  <a:cubicBezTo>
                    <a:pt x="4070" y="2671"/>
                    <a:pt x="3906" y="2520"/>
                    <a:pt x="3906" y="2308"/>
                  </a:cubicBezTo>
                  <a:cubicBezTo>
                    <a:pt x="3906" y="2253"/>
                    <a:pt x="3906" y="2172"/>
                    <a:pt x="3906" y="2091"/>
                  </a:cubicBezTo>
                  <a:cubicBezTo>
                    <a:pt x="3797" y="951"/>
                    <a:pt x="2848" y="29"/>
                    <a:pt x="1709" y="2"/>
                  </a:cubicBezTo>
                  <a:cubicBezTo>
                    <a:pt x="1678" y="1"/>
                    <a:pt x="1647" y="0"/>
                    <a:pt x="1616"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1061325" y="1086300"/>
              <a:ext cx="82750" cy="319400"/>
            </a:xfrm>
            <a:custGeom>
              <a:avLst/>
              <a:gdLst/>
              <a:ahLst/>
              <a:cxnLst/>
              <a:rect l="l" t="t" r="r" b="b"/>
              <a:pathLst>
                <a:path w="3310" h="12776" extrusionOk="0">
                  <a:moveTo>
                    <a:pt x="2306" y="1"/>
                  </a:moveTo>
                  <a:lnTo>
                    <a:pt x="299" y="12532"/>
                  </a:lnTo>
                  <a:cubicBezTo>
                    <a:pt x="272" y="12667"/>
                    <a:pt x="136" y="12776"/>
                    <a:pt x="0" y="12776"/>
                  </a:cubicBezTo>
                  <a:lnTo>
                    <a:pt x="977" y="12776"/>
                  </a:lnTo>
                  <a:cubicBezTo>
                    <a:pt x="1140" y="12776"/>
                    <a:pt x="1275" y="12667"/>
                    <a:pt x="1275" y="12532"/>
                  </a:cubicBezTo>
                  <a:lnTo>
                    <a:pt x="3309" y="1"/>
                  </a:ln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p:nvPr/>
          </p:nvSpPr>
          <p:spPr>
            <a:xfrm>
              <a:off x="824000" y="1076800"/>
              <a:ext cx="89525" cy="328900"/>
            </a:xfrm>
            <a:custGeom>
              <a:avLst/>
              <a:gdLst/>
              <a:ahLst/>
              <a:cxnLst/>
              <a:rect l="l" t="t" r="r" b="b"/>
              <a:pathLst>
                <a:path w="3581" h="13156" extrusionOk="0">
                  <a:moveTo>
                    <a:pt x="0" y="1"/>
                  </a:moveTo>
                  <a:lnTo>
                    <a:pt x="1573" y="13156"/>
                  </a:lnTo>
                  <a:lnTo>
                    <a:pt x="3580" y="13156"/>
                  </a:lnTo>
                  <a:lnTo>
                    <a:pt x="32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971825" y="1076800"/>
              <a:ext cx="91550" cy="328900"/>
            </a:xfrm>
            <a:custGeom>
              <a:avLst/>
              <a:gdLst/>
              <a:ahLst/>
              <a:cxnLst/>
              <a:rect l="l" t="t" r="r" b="b"/>
              <a:pathLst>
                <a:path w="3662" h="13156" extrusionOk="0">
                  <a:moveTo>
                    <a:pt x="461" y="1"/>
                  </a:moveTo>
                  <a:lnTo>
                    <a:pt x="0" y="13156"/>
                  </a:lnTo>
                  <a:lnTo>
                    <a:pt x="2007" y="13156"/>
                  </a:lnTo>
                  <a:lnTo>
                    <a:pt x="36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1"/>
            <p:cNvSpPr/>
            <p:nvPr/>
          </p:nvSpPr>
          <p:spPr>
            <a:xfrm>
              <a:off x="725675" y="1042900"/>
              <a:ext cx="433325" cy="43425"/>
            </a:xfrm>
            <a:custGeom>
              <a:avLst/>
              <a:gdLst/>
              <a:ahLst/>
              <a:cxnLst/>
              <a:rect l="l" t="t" r="r" b="b"/>
              <a:pathLst>
                <a:path w="17333" h="1737" extrusionOk="0">
                  <a:moveTo>
                    <a:pt x="271" y="1"/>
                  </a:moveTo>
                  <a:cubicBezTo>
                    <a:pt x="136" y="1"/>
                    <a:pt x="0" y="136"/>
                    <a:pt x="0" y="272"/>
                  </a:cubicBezTo>
                  <a:lnTo>
                    <a:pt x="0" y="1493"/>
                  </a:lnTo>
                  <a:cubicBezTo>
                    <a:pt x="0" y="1628"/>
                    <a:pt x="136" y="1737"/>
                    <a:pt x="271" y="1737"/>
                  </a:cubicBezTo>
                  <a:lnTo>
                    <a:pt x="17088" y="1737"/>
                  </a:lnTo>
                  <a:cubicBezTo>
                    <a:pt x="17224" y="1737"/>
                    <a:pt x="17332" y="1628"/>
                    <a:pt x="17332" y="1493"/>
                  </a:cubicBezTo>
                  <a:lnTo>
                    <a:pt x="17332" y="272"/>
                  </a:lnTo>
                  <a:cubicBezTo>
                    <a:pt x="17332" y="136"/>
                    <a:pt x="17224" y="1"/>
                    <a:pt x="17088" y="1"/>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1"/>
            <p:cNvSpPr/>
            <p:nvPr/>
          </p:nvSpPr>
          <p:spPr>
            <a:xfrm>
              <a:off x="1214575" y="1006300"/>
              <a:ext cx="33925" cy="115975"/>
            </a:xfrm>
            <a:custGeom>
              <a:avLst/>
              <a:gdLst/>
              <a:ahLst/>
              <a:cxnLst/>
              <a:rect l="l" t="t" r="r" b="b"/>
              <a:pathLst>
                <a:path w="1357" h="4639" extrusionOk="0">
                  <a:moveTo>
                    <a:pt x="272" y="0"/>
                  </a:moveTo>
                  <a:cubicBezTo>
                    <a:pt x="136" y="0"/>
                    <a:pt x="0" y="109"/>
                    <a:pt x="0" y="244"/>
                  </a:cubicBezTo>
                  <a:lnTo>
                    <a:pt x="0" y="4638"/>
                  </a:lnTo>
                  <a:lnTo>
                    <a:pt x="1357" y="4638"/>
                  </a:lnTo>
                  <a:lnTo>
                    <a:pt x="1357" y="244"/>
                  </a:lnTo>
                  <a:cubicBezTo>
                    <a:pt x="1357" y="109"/>
                    <a:pt x="1248" y="0"/>
                    <a:pt x="1112"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1229500" y="1006300"/>
              <a:ext cx="19000" cy="115975"/>
            </a:xfrm>
            <a:custGeom>
              <a:avLst/>
              <a:gdLst/>
              <a:ahLst/>
              <a:cxnLst/>
              <a:rect l="l" t="t" r="r" b="b"/>
              <a:pathLst>
                <a:path w="760" h="4639" extrusionOk="0">
                  <a:moveTo>
                    <a:pt x="0" y="0"/>
                  </a:moveTo>
                  <a:cubicBezTo>
                    <a:pt x="136" y="0"/>
                    <a:pt x="244" y="109"/>
                    <a:pt x="244" y="244"/>
                  </a:cubicBezTo>
                  <a:lnTo>
                    <a:pt x="244" y="4638"/>
                  </a:lnTo>
                  <a:lnTo>
                    <a:pt x="760" y="4638"/>
                  </a:lnTo>
                  <a:lnTo>
                    <a:pt x="760" y="244"/>
                  </a:lnTo>
                  <a:cubicBezTo>
                    <a:pt x="760" y="109"/>
                    <a:pt x="651" y="0"/>
                    <a:pt x="515"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1127775" y="1111400"/>
              <a:ext cx="208200" cy="48175"/>
            </a:xfrm>
            <a:custGeom>
              <a:avLst/>
              <a:gdLst/>
              <a:ahLst/>
              <a:cxnLst/>
              <a:rect l="l" t="t" r="r" b="b"/>
              <a:pathLst>
                <a:path w="8328" h="1927" extrusionOk="0">
                  <a:moveTo>
                    <a:pt x="597" y="0"/>
                  </a:moveTo>
                  <a:cubicBezTo>
                    <a:pt x="462" y="0"/>
                    <a:pt x="380" y="54"/>
                    <a:pt x="353" y="190"/>
                  </a:cubicBezTo>
                  <a:lnTo>
                    <a:pt x="1" y="1926"/>
                  </a:lnTo>
                  <a:lnTo>
                    <a:pt x="8328" y="1926"/>
                  </a:lnTo>
                  <a:lnTo>
                    <a:pt x="7975" y="190"/>
                  </a:lnTo>
                  <a:cubicBezTo>
                    <a:pt x="7948" y="54"/>
                    <a:pt x="7839" y="0"/>
                    <a:pt x="77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1299325" y="1111400"/>
              <a:ext cx="36650" cy="48175"/>
            </a:xfrm>
            <a:custGeom>
              <a:avLst/>
              <a:gdLst/>
              <a:ahLst/>
              <a:cxnLst/>
              <a:rect l="l" t="t" r="r" b="b"/>
              <a:pathLst>
                <a:path w="1466" h="1927" extrusionOk="0">
                  <a:moveTo>
                    <a:pt x="1" y="0"/>
                  </a:moveTo>
                  <a:cubicBezTo>
                    <a:pt x="109" y="0"/>
                    <a:pt x="218" y="54"/>
                    <a:pt x="245" y="190"/>
                  </a:cubicBezTo>
                  <a:lnTo>
                    <a:pt x="570" y="1926"/>
                  </a:lnTo>
                  <a:lnTo>
                    <a:pt x="1466" y="1926"/>
                  </a:lnTo>
                  <a:lnTo>
                    <a:pt x="1113" y="190"/>
                  </a:lnTo>
                  <a:cubicBezTo>
                    <a:pt x="1086" y="54"/>
                    <a:pt x="977" y="0"/>
                    <a:pt x="86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1123700" y="1179875"/>
              <a:ext cx="216350" cy="225825"/>
            </a:xfrm>
            <a:custGeom>
              <a:avLst/>
              <a:gdLst/>
              <a:ahLst/>
              <a:cxnLst/>
              <a:rect l="l" t="t" r="r" b="b"/>
              <a:pathLst>
                <a:path w="8654" h="9033" extrusionOk="0">
                  <a:moveTo>
                    <a:pt x="1" y="1"/>
                  </a:moveTo>
                  <a:lnTo>
                    <a:pt x="1" y="435"/>
                  </a:lnTo>
                  <a:lnTo>
                    <a:pt x="950" y="8762"/>
                  </a:lnTo>
                  <a:cubicBezTo>
                    <a:pt x="950" y="8924"/>
                    <a:pt x="1086" y="9033"/>
                    <a:pt x="1248" y="9033"/>
                  </a:cubicBezTo>
                  <a:lnTo>
                    <a:pt x="7406" y="9033"/>
                  </a:lnTo>
                  <a:cubicBezTo>
                    <a:pt x="7568" y="9033"/>
                    <a:pt x="7677" y="8924"/>
                    <a:pt x="7704" y="8762"/>
                  </a:cubicBezTo>
                  <a:lnTo>
                    <a:pt x="8653" y="435"/>
                  </a:lnTo>
                  <a:lnTo>
                    <a:pt x="8653"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1287800" y="1190725"/>
              <a:ext cx="52250" cy="214975"/>
            </a:xfrm>
            <a:custGeom>
              <a:avLst/>
              <a:gdLst/>
              <a:ahLst/>
              <a:cxnLst/>
              <a:rect l="l" t="t" r="r" b="b"/>
              <a:pathLst>
                <a:path w="2090" h="8599" extrusionOk="0">
                  <a:moveTo>
                    <a:pt x="1248" y="1"/>
                  </a:moveTo>
                  <a:lnTo>
                    <a:pt x="299" y="8328"/>
                  </a:lnTo>
                  <a:cubicBezTo>
                    <a:pt x="299" y="8490"/>
                    <a:pt x="164" y="8599"/>
                    <a:pt x="1" y="8599"/>
                  </a:cubicBezTo>
                  <a:lnTo>
                    <a:pt x="842" y="8599"/>
                  </a:lnTo>
                  <a:cubicBezTo>
                    <a:pt x="1004" y="8599"/>
                    <a:pt x="1140" y="8490"/>
                    <a:pt x="1140" y="8328"/>
                  </a:cubicBezTo>
                  <a:lnTo>
                    <a:pt x="2089"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1116250" y="1150725"/>
              <a:ext cx="231250" cy="40025"/>
            </a:xfrm>
            <a:custGeom>
              <a:avLst/>
              <a:gdLst/>
              <a:ahLst/>
              <a:cxnLst/>
              <a:rect l="l" t="t" r="r" b="b"/>
              <a:pathLst>
                <a:path w="9250" h="1601" extrusionOk="0">
                  <a:moveTo>
                    <a:pt x="245" y="0"/>
                  </a:moveTo>
                  <a:cubicBezTo>
                    <a:pt x="109" y="0"/>
                    <a:pt x="0" y="109"/>
                    <a:pt x="0" y="245"/>
                  </a:cubicBezTo>
                  <a:lnTo>
                    <a:pt x="0" y="1357"/>
                  </a:lnTo>
                  <a:cubicBezTo>
                    <a:pt x="0" y="1492"/>
                    <a:pt x="109" y="1601"/>
                    <a:pt x="245" y="1601"/>
                  </a:cubicBezTo>
                  <a:lnTo>
                    <a:pt x="9006" y="1601"/>
                  </a:lnTo>
                  <a:cubicBezTo>
                    <a:pt x="9141" y="1601"/>
                    <a:pt x="9250" y="1492"/>
                    <a:pt x="9250" y="1357"/>
                  </a:cubicBezTo>
                  <a:lnTo>
                    <a:pt x="9250" y="245"/>
                  </a:lnTo>
                  <a:cubicBezTo>
                    <a:pt x="9250" y="109"/>
                    <a:pt x="9141" y="0"/>
                    <a:pt x="9006" y="0"/>
                  </a:cubicBezTo>
                  <a:close/>
                </a:path>
              </a:pathLst>
            </a:custGeom>
            <a:solidFill>
              <a:srgbClr val="4346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1135925" y="1226675"/>
              <a:ext cx="200050" cy="142425"/>
            </a:xfrm>
            <a:custGeom>
              <a:avLst/>
              <a:gdLst/>
              <a:ahLst/>
              <a:cxnLst/>
              <a:rect l="l" t="t" r="r" b="b"/>
              <a:pathLst>
                <a:path w="8002" h="5697" extrusionOk="0">
                  <a:moveTo>
                    <a:pt x="8002" y="0"/>
                  </a:moveTo>
                  <a:lnTo>
                    <a:pt x="0" y="2848"/>
                  </a:lnTo>
                  <a:lnTo>
                    <a:pt x="325" y="5696"/>
                  </a:lnTo>
                  <a:lnTo>
                    <a:pt x="7676" y="2848"/>
                  </a:lnTo>
                  <a:lnTo>
                    <a:pt x="80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1305425" y="1226675"/>
              <a:ext cx="30550" cy="80025"/>
            </a:xfrm>
            <a:custGeom>
              <a:avLst/>
              <a:gdLst/>
              <a:ahLst/>
              <a:cxnLst/>
              <a:rect l="l" t="t" r="r" b="b"/>
              <a:pathLst>
                <a:path w="1222" h="3201" extrusionOk="0">
                  <a:moveTo>
                    <a:pt x="1222" y="0"/>
                  </a:moveTo>
                  <a:lnTo>
                    <a:pt x="326" y="326"/>
                  </a:lnTo>
                  <a:lnTo>
                    <a:pt x="1" y="3201"/>
                  </a:lnTo>
                  <a:lnTo>
                    <a:pt x="896" y="2848"/>
                  </a:lnTo>
                  <a:lnTo>
                    <a:pt x="1222"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1005725" y="966600"/>
              <a:ext cx="62400" cy="48525"/>
            </a:xfrm>
            <a:custGeom>
              <a:avLst/>
              <a:gdLst/>
              <a:ahLst/>
              <a:cxnLst/>
              <a:rect l="l" t="t" r="r" b="b"/>
              <a:pathLst>
                <a:path w="2496" h="1941" extrusionOk="0">
                  <a:moveTo>
                    <a:pt x="965" y="1"/>
                  </a:moveTo>
                  <a:cubicBezTo>
                    <a:pt x="721" y="1"/>
                    <a:pt x="475" y="62"/>
                    <a:pt x="244" y="178"/>
                  </a:cubicBezTo>
                  <a:cubicBezTo>
                    <a:pt x="82" y="259"/>
                    <a:pt x="0" y="476"/>
                    <a:pt x="82" y="666"/>
                  </a:cubicBezTo>
                  <a:cubicBezTo>
                    <a:pt x="157" y="798"/>
                    <a:pt x="285" y="877"/>
                    <a:pt x="419" y="877"/>
                  </a:cubicBezTo>
                  <a:cubicBezTo>
                    <a:pt x="478" y="877"/>
                    <a:pt x="539" y="862"/>
                    <a:pt x="597" y="829"/>
                  </a:cubicBezTo>
                  <a:cubicBezTo>
                    <a:pt x="705" y="774"/>
                    <a:pt x="821" y="747"/>
                    <a:pt x="936" y="747"/>
                  </a:cubicBezTo>
                  <a:cubicBezTo>
                    <a:pt x="1051" y="747"/>
                    <a:pt x="1167" y="774"/>
                    <a:pt x="1275" y="829"/>
                  </a:cubicBezTo>
                  <a:cubicBezTo>
                    <a:pt x="1573" y="964"/>
                    <a:pt x="1736" y="1263"/>
                    <a:pt x="1736" y="1561"/>
                  </a:cubicBezTo>
                  <a:cubicBezTo>
                    <a:pt x="1709" y="1778"/>
                    <a:pt x="1872" y="1941"/>
                    <a:pt x="2089" y="1941"/>
                  </a:cubicBezTo>
                  <a:cubicBezTo>
                    <a:pt x="2306" y="1941"/>
                    <a:pt x="2468" y="1805"/>
                    <a:pt x="2468" y="1588"/>
                  </a:cubicBezTo>
                  <a:cubicBezTo>
                    <a:pt x="2496" y="991"/>
                    <a:pt x="2170" y="422"/>
                    <a:pt x="1601" y="150"/>
                  </a:cubicBezTo>
                  <a:cubicBezTo>
                    <a:pt x="1397" y="49"/>
                    <a:pt x="1182"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847050" y="936725"/>
              <a:ext cx="94275" cy="79075"/>
            </a:xfrm>
            <a:custGeom>
              <a:avLst/>
              <a:gdLst/>
              <a:ahLst/>
              <a:cxnLst/>
              <a:rect l="l" t="t" r="r" b="b"/>
              <a:pathLst>
                <a:path w="3771" h="3163" extrusionOk="0">
                  <a:moveTo>
                    <a:pt x="2718" y="0"/>
                  </a:moveTo>
                  <a:cubicBezTo>
                    <a:pt x="2438" y="0"/>
                    <a:pt x="2165" y="87"/>
                    <a:pt x="1926" y="261"/>
                  </a:cubicBezTo>
                  <a:cubicBezTo>
                    <a:pt x="1682" y="423"/>
                    <a:pt x="1492" y="667"/>
                    <a:pt x="1411" y="939"/>
                  </a:cubicBezTo>
                  <a:cubicBezTo>
                    <a:pt x="1112" y="939"/>
                    <a:pt x="841" y="1047"/>
                    <a:pt x="597" y="1210"/>
                  </a:cubicBezTo>
                  <a:cubicBezTo>
                    <a:pt x="299" y="1427"/>
                    <a:pt x="109" y="1752"/>
                    <a:pt x="54" y="2105"/>
                  </a:cubicBezTo>
                  <a:cubicBezTo>
                    <a:pt x="0" y="2403"/>
                    <a:pt x="54" y="2702"/>
                    <a:pt x="190" y="2973"/>
                  </a:cubicBezTo>
                  <a:cubicBezTo>
                    <a:pt x="244" y="3081"/>
                    <a:pt x="380" y="3163"/>
                    <a:pt x="516" y="3163"/>
                  </a:cubicBezTo>
                  <a:cubicBezTo>
                    <a:pt x="570" y="3163"/>
                    <a:pt x="651" y="3136"/>
                    <a:pt x="705" y="3109"/>
                  </a:cubicBezTo>
                  <a:cubicBezTo>
                    <a:pt x="868" y="3027"/>
                    <a:pt x="950" y="2783"/>
                    <a:pt x="841" y="2620"/>
                  </a:cubicBezTo>
                  <a:cubicBezTo>
                    <a:pt x="787" y="2485"/>
                    <a:pt x="760" y="2349"/>
                    <a:pt x="787" y="2213"/>
                  </a:cubicBezTo>
                  <a:cubicBezTo>
                    <a:pt x="836" y="1919"/>
                    <a:pt x="1108" y="1691"/>
                    <a:pt x="1400" y="1691"/>
                  </a:cubicBezTo>
                  <a:cubicBezTo>
                    <a:pt x="1431" y="1691"/>
                    <a:pt x="1461" y="1693"/>
                    <a:pt x="1492" y="1698"/>
                  </a:cubicBezTo>
                  <a:cubicBezTo>
                    <a:pt x="1519" y="1725"/>
                    <a:pt x="1573" y="1725"/>
                    <a:pt x="1601" y="1725"/>
                  </a:cubicBezTo>
                  <a:cubicBezTo>
                    <a:pt x="1639" y="1744"/>
                    <a:pt x="1681" y="1753"/>
                    <a:pt x="1724" y="1753"/>
                  </a:cubicBezTo>
                  <a:cubicBezTo>
                    <a:pt x="1802" y="1753"/>
                    <a:pt x="1883" y="1724"/>
                    <a:pt x="1953" y="1671"/>
                  </a:cubicBezTo>
                  <a:cubicBezTo>
                    <a:pt x="2035" y="1617"/>
                    <a:pt x="2089" y="1508"/>
                    <a:pt x="2089" y="1373"/>
                  </a:cubicBezTo>
                  <a:cubicBezTo>
                    <a:pt x="2089" y="1345"/>
                    <a:pt x="2089" y="1291"/>
                    <a:pt x="2116" y="1264"/>
                  </a:cubicBezTo>
                  <a:cubicBezTo>
                    <a:pt x="2165" y="969"/>
                    <a:pt x="2415" y="741"/>
                    <a:pt x="2723" y="741"/>
                  </a:cubicBezTo>
                  <a:cubicBezTo>
                    <a:pt x="2755" y="741"/>
                    <a:pt x="2788" y="744"/>
                    <a:pt x="2821" y="749"/>
                  </a:cubicBezTo>
                  <a:cubicBezTo>
                    <a:pt x="2930" y="776"/>
                    <a:pt x="3038" y="803"/>
                    <a:pt x="3119" y="884"/>
                  </a:cubicBezTo>
                  <a:cubicBezTo>
                    <a:pt x="3190" y="943"/>
                    <a:pt x="3270" y="971"/>
                    <a:pt x="3350" y="971"/>
                  </a:cubicBezTo>
                  <a:cubicBezTo>
                    <a:pt x="3455" y="971"/>
                    <a:pt x="3558" y="923"/>
                    <a:pt x="3635" y="830"/>
                  </a:cubicBezTo>
                  <a:cubicBezTo>
                    <a:pt x="3770" y="667"/>
                    <a:pt x="3743" y="423"/>
                    <a:pt x="3581" y="288"/>
                  </a:cubicBezTo>
                  <a:cubicBezTo>
                    <a:pt x="3391" y="152"/>
                    <a:pt x="3174" y="44"/>
                    <a:pt x="2930" y="16"/>
                  </a:cubicBezTo>
                  <a:cubicBezTo>
                    <a:pt x="2859" y="6"/>
                    <a:pt x="2789" y="0"/>
                    <a:pt x="27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722;p51">
            <a:extLst>
              <a:ext uri="{FF2B5EF4-FFF2-40B4-BE49-F238E27FC236}">
                <a16:creationId xmlns:a16="http://schemas.microsoft.com/office/drawing/2014/main" id="{C4066F57-326B-4A7B-9BA7-ED497695B0E2}"/>
              </a:ext>
            </a:extLst>
          </p:cNvPr>
          <p:cNvSpPr/>
          <p:nvPr/>
        </p:nvSpPr>
        <p:spPr>
          <a:xfrm>
            <a:off x="7035346" y="1681543"/>
            <a:ext cx="419346" cy="419368"/>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25;p51">
            <a:extLst>
              <a:ext uri="{FF2B5EF4-FFF2-40B4-BE49-F238E27FC236}">
                <a16:creationId xmlns:a16="http://schemas.microsoft.com/office/drawing/2014/main" id="{29983629-B791-47F8-B991-DB6BC5053E0B}"/>
              </a:ext>
            </a:extLst>
          </p:cNvPr>
          <p:cNvSpPr/>
          <p:nvPr/>
        </p:nvSpPr>
        <p:spPr>
          <a:xfrm>
            <a:off x="7035346" y="3174517"/>
            <a:ext cx="419346" cy="419368"/>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30;p51">
            <a:extLst>
              <a:ext uri="{FF2B5EF4-FFF2-40B4-BE49-F238E27FC236}">
                <a16:creationId xmlns:a16="http://schemas.microsoft.com/office/drawing/2014/main" id="{7CE5921D-4F1F-4609-8986-7143EB603836}"/>
              </a:ext>
            </a:extLst>
          </p:cNvPr>
          <p:cNvSpPr txBox="1">
            <a:spLocks/>
          </p:cNvSpPr>
          <p:nvPr/>
        </p:nvSpPr>
        <p:spPr>
          <a:xfrm>
            <a:off x="6912783" y="2112599"/>
            <a:ext cx="1803000" cy="41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1pPr>
            <a:lvl2pPr marR="0" lvl="1"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2pPr>
            <a:lvl3pPr marR="0" lvl="2"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3pPr>
            <a:lvl4pPr marR="0" lvl="3"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4pPr>
            <a:lvl5pPr marR="0" lvl="4"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5pPr>
            <a:lvl6pPr marR="0" lvl="5"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6pPr>
            <a:lvl7pPr marR="0" lvl="6"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7pPr>
            <a:lvl8pPr marR="0" lvl="7"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8pPr>
            <a:lvl9pPr marR="0" lvl="8"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9pPr>
          </a:lstStyle>
          <a:p>
            <a:r>
              <a:rPr lang="en-SG"/>
              <a:t>Box Office</a:t>
            </a:r>
          </a:p>
        </p:txBody>
      </p:sp>
      <p:sp>
        <p:nvSpPr>
          <p:cNvPr id="132" name="Google Shape;736;p51">
            <a:extLst>
              <a:ext uri="{FF2B5EF4-FFF2-40B4-BE49-F238E27FC236}">
                <a16:creationId xmlns:a16="http://schemas.microsoft.com/office/drawing/2014/main" id="{C987798C-B393-440E-B0FC-5079FD964EFD}"/>
              </a:ext>
            </a:extLst>
          </p:cNvPr>
          <p:cNvSpPr txBox="1">
            <a:spLocks/>
          </p:cNvSpPr>
          <p:nvPr/>
        </p:nvSpPr>
        <p:spPr>
          <a:xfrm>
            <a:off x="6912783" y="3635149"/>
            <a:ext cx="1803000" cy="41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1pPr>
            <a:lvl2pPr marR="0" lvl="1"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2pPr>
            <a:lvl3pPr marR="0" lvl="2"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3pPr>
            <a:lvl4pPr marR="0" lvl="3"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4pPr>
            <a:lvl5pPr marR="0" lvl="4"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5pPr>
            <a:lvl6pPr marR="0" lvl="5"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6pPr>
            <a:lvl7pPr marR="0" lvl="6"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7pPr>
            <a:lvl8pPr marR="0" lvl="7"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8pPr>
            <a:lvl9pPr marR="0" lvl="8"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9pPr>
          </a:lstStyle>
          <a:p>
            <a:r>
              <a:rPr lang="en-SG"/>
              <a:t>IMDB Votes</a:t>
            </a:r>
          </a:p>
        </p:txBody>
      </p:sp>
      <p:grpSp>
        <p:nvGrpSpPr>
          <p:cNvPr id="166" name="Google Shape;757;p51">
            <a:extLst>
              <a:ext uri="{FF2B5EF4-FFF2-40B4-BE49-F238E27FC236}">
                <a16:creationId xmlns:a16="http://schemas.microsoft.com/office/drawing/2014/main" id="{3B05D4FD-E2F2-45EC-B59C-4670F0B33D3D}"/>
              </a:ext>
            </a:extLst>
          </p:cNvPr>
          <p:cNvGrpSpPr/>
          <p:nvPr/>
        </p:nvGrpSpPr>
        <p:grpSpPr>
          <a:xfrm>
            <a:off x="2956398" y="3215750"/>
            <a:ext cx="429725" cy="336901"/>
            <a:chOff x="2496850" y="3129400"/>
            <a:chExt cx="630650" cy="494425"/>
          </a:xfrm>
        </p:grpSpPr>
        <p:sp>
          <p:nvSpPr>
            <p:cNvPr id="167" name="Google Shape;758;p51">
              <a:extLst>
                <a:ext uri="{FF2B5EF4-FFF2-40B4-BE49-F238E27FC236}">
                  <a16:creationId xmlns:a16="http://schemas.microsoft.com/office/drawing/2014/main" id="{55EBDAB3-22A5-4D42-B234-EA5FF9A13A36}"/>
                </a:ext>
              </a:extLst>
            </p:cNvPr>
            <p:cNvSpPr/>
            <p:nvPr/>
          </p:nvSpPr>
          <p:spPr>
            <a:xfrm>
              <a:off x="2496850" y="3165875"/>
              <a:ext cx="463850" cy="457950"/>
            </a:xfrm>
            <a:custGeom>
              <a:avLst/>
              <a:gdLst/>
              <a:ahLst/>
              <a:cxnLst/>
              <a:rect l="l" t="t" r="r" b="b"/>
              <a:pathLst>
                <a:path w="18554" h="18318" extrusionOk="0">
                  <a:moveTo>
                    <a:pt x="12488" y="0"/>
                  </a:moveTo>
                  <a:cubicBezTo>
                    <a:pt x="9351" y="0"/>
                    <a:pt x="6681" y="1016"/>
                    <a:pt x="6537" y="1064"/>
                  </a:cubicBezTo>
                  <a:cubicBezTo>
                    <a:pt x="6402" y="1118"/>
                    <a:pt x="2930" y="2339"/>
                    <a:pt x="380" y="4970"/>
                  </a:cubicBezTo>
                  <a:cubicBezTo>
                    <a:pt x="109" y="5241"/>
                    <a:pt x="1" y="5648"/>
                    <a:pt x="109" y="6028"/>
                  </a:cubicBezTo>
                  <a:cubicBezTo>
                    <a:pt x="733" y="8198"/>
                    <a:pt x="3174" y="15630"/>
                    <a:pt x="7948" y="17501"/>
                  </a:cubicBezTo>
                  <a:cubicBezTo>
                    <a:pt x="8518" y="17745"/>
                    <a:pt x="9141" y="17935"/>
                    <a:pt x="9738" y="18098"/>
                  </a:cubicBezTo>
                  <a:cubicBezTo>
                    <a:pt x="10226" y="18206"/>
                    <a:pt x="10742" y="18288"/>
                    <a:pt x="11284" y="18315"/>
                  </a:cubicBezTo>
                  <a:cubicBezTo>
                    <a:pt x="11331" y="18317"/>
                    <a:pt x="11377" y="18317"/>
                    <a:pt x="11423" y="18317"/>
                  </a:cubicBezTo>
                  <a:cubicBezTo>
                    <a:pt x="13678" y="18317"/>
                    <a:pt x="15182" y="16378"/>
                    <a:pt x="16112" y="14518"/>
                  </a:cubicBezTo>
                  <a:cubicBezTo>
                    <a:pt x="18553" y="10015"/>
                    <a:pt x="15597" y="2746"/>
                    <a:pt x="14675" y="684"/>
                  </a:cubicBezTo>
                  <a:cubicBezTo>
                    <a:pt x="14512" y="332"/>
                    <a:pt x="14159" y="88"/>
                    <a:pt x="13780" y="61"/>
                  </a:cubicBezTo>
                  <a:cubicBezTo>
                    <a:pt x="13344" y="19"/>
                    <a:pt x="12912" y="0"/>
                    <a:pt x="12488"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68" name="Google Shape;759;p51">
              <a:extLst>
                <a:ext uri="{FF2B5EF4-FFF2-40B4-BE49-F238E27FC236}">
                  <a16:creationId xmlns:a16="http://schemas.microsoft.com/office/drawing/2014/main" id="{D2D7F33E-83DF-4732-93DF-683FFAA24776}"/>
                </a:ext>
              </a:extLst>
            </p:cNvPr>
            <p:cNvSpPr/>
            <p:nvPr/>
          </p:nvSpPr>
          <p:spPr>
            <a:xfrm>
              <a:off x="2692150" y="3165375"/>
              <a:ext cx="268550" cy="414300"/>
            </a:xfrm>
            <a:custGeom>
              <a:avLst/>
              <a:gdLst/>
              <a:ahLst/>
              <a:cxnLst/>
              <a:rect l="l" t="t" r="r" b="b"/>
              <a:pathLst>
                <a:path w="10742" h="16572" extrusionOk="0">
                  <a:moveTo>
                    <a:pt x="4751" y="0"/>
                  </a:moveTo>
                  <a:cubicBezTo>
                    <a:pt x="3089" y="0"/>
                    <a:pt x="1555" y="285"/>
                    <a:pt x="461" y="569"/>
                  </a:cubicBezTo>
                  <a:cubicBezTo>
                    <a:pt x="461" y="569"/>
                    <a:pt x="461" y="569"/>
                    <a:pt x="461" y="596"/>
                  </a:cubicBezTo>
                  <a:cubicBezTo>
                    <a:pt x="272" y="2929"/>
                    <a:pt x="0" y="11066"/>
                    <a:pt x="3988" y="14592"/>
                  </a:cubicBezTo>
                  <a:cubicBezTo>
                    <a:pt x="4476" y="15026"/>
                    <a:pt x="4991" y="15433"/>
                    <a:pt x="5506" y="15785"/>
                  </a:cubicBezTo>
                  <a:cubicBezTo>
                    <a:pt x="5968" y="16084"/>
                    <a:pt x="6429" y="16355"/>
                    <a:pt x="6944" y="16572"/>
                  </a:cubicBezTo>
                  <a:lnTo>
                    <a:pt x="6971" y="16572"/>
                  </a:lnTo>
                  <a:cubicBezTo>
                    <a:pt x="7514" y="15975"/>
                    <a:pt x="7948" y="15243"/>
                    <a:pt x="8273" y="14538"/>
                  </a:cubicBezTo>
                  <a:cubicBezTo>
                    <a:pt x="10741" y="10035"/>
                    <a:pt x="7785" y="2766"/>
                    <a:pt x="6863" y="704"/>
                  </a:cubicBezTo>
                  <a:cubicBezTo>
                    <a:pt x="6700" y="352"/>
                    <a:pt x="6347" y="108"/>
                    <a:pt x="5968" y="53"/>
                  </a:cubicBezTo>
                  <a:cubicBezTo>
                    <a:pt x="5558" y="17"/>
                    <a:pt x="5151" y="0"/>
                    <a:pt x="4751"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69" name="Google Shape;760;p51">
              <a:extLst>
                <a:ext uri="{FF2B5EF4-FFF2-40B4-BE49-F238E27FC236}">
                  <a16:creationId xmlns:a16="http://schemas.microsoft.com/office/drawing/2014/main" id="{A8242D68-1B7C-4C88-89C7-79BC0384B857}"/>
                </a:ext>
              </a:extLst>
            </p:cNvPr>
            <p:cNvSpPr/>
            <p:nvPr/>
          </p:nvSpPr>
          <p:spPr>
            <a:xfrm>
              <a:off x="2613475" y="3372025"/>
              <a:ext cx="105150" cy="70000"/>
            </a:xfrm>
            <a:custGeom>
              <a:avLst/>
              <a:gdLst/>
              <a:ahLst/>
              <a:cxnLst/>
              <a:rect l="l" t="t" r="r" b="b"/>
              <a:pathLst>
                <a:path w="4206" h="2800" extrusionOk="0">
                  <a:moveTo>
                    <a:pt x="2253" y="1"/>
                  </a:moveTo>
                  <a:cubicBezTo>
                    <a:pt x="1945" y="1"/>
                    <a:pt x="1634" y="81"/>
                    <a:pt x="1303" y="223"/>
                  </a:cubicBezTo>
                  <a:cubicBezTo>
                    <a:pt x="625" y="548"/>
                    <a:pt x="1" y="1172"/>
                    <a:pt x="137" y="2203"/>
                  </a:cubicBezTo>
                  <a:cubicBezTo>
                    <a:pt x="137" y="2284"/>
                    <a:pt x="164" y="2393"/>
                    <a:pt x="218" y="2501"/>
                  </a:cubicBezTo>
                  <a:cubicBezTo>
                    <a:pt x="342" y="2721"/>
                    <a:pt x="500" y="2799"/>
                    <a:pt x="666" y="2799"/>
                  </a:cubicBezTo>
                  <a:cubicBezTo>
                    <a:pt x="973" y="2799"/>
                    <a:pt x="1309" y="2533"/>
                    <a:pt x="1520" y="2393"/>
                  </a:cubicBezTo>
                  <a:cubicBezTo>
                    <a:pt x="1927" y="2149"/>
                    <a:pt x="2388" y="1986"/>
                    <a:pt x="2849" y="1905"/>
                  </a:cubicBezTo>
                  <a:cubicBezTo>
                    <a:pt x="2876" y="1903"/>
                    <a:pt x="2904" y="1902"/>
                    <a:pt x="2933" y="1902"/>
                  </a:cubicBezTo>
                  <a:cubicBezTo>
                    <a:pt x="3086" y="1902"/>
                    <a:pt x="3252" y="1926"/>
                    <a:pt x="3411" y="1926"/>
                  </a:cubicBezTo>
                  <a:cubicBezTo>
                    <a:pt x="3633" y="1926"/>
                    <a:pt x="3842" y="1880"/>
                    <a:pt x="3988" y="1661"/>
                  </a:cubicBezTo>
                  <a:cubicBezTo>
                    <a:pt x="4205" y="1308"/>
                    <a:pt x="3988" y="820"/>
                    <a:pt x="3717" y="576"/>
                  </a:cubicBezTo>
                  <a:cubicBezTo>
                    <a:pt x="3310" y="196"/>
                    <a:pt x="2876" y="6"/>
                    <a:pt x="2388" y="6"/>
                  </a:cubicBezTo>
                  <a:cubicBezTo>
                    <a:pt x="2343" y="3"/>
                    <a:pt x="2298" y="1"/>
                    <a:pt x="2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0" name="Google Shape;761;p51">
              <a:extLst>
                <a:ext uri="{FF2B5EF4-FFF2-40B4-BE49-F238E27FC236}">
                  <a16:creationId xmlns:a16="http://schemas.microsoft.com/office/drawing/2014/main" id="{AF07922C-0AF2-4D5F-AF8A-ED1B63E16085}"/>
                </a:ext>
              </a:extLst>
            </p:cNvPr>
            <p:cNvSpPr/>
            <p:nvPr/>
          </p:nvSpPr>
          <p:spPr>
            <a:xfrm>
              <a:off x="2634500" y="3371475"/>
              <a:ext cx="84125" cy="48575"/>
            </a:xfrm>
            <a:custGeom>
              <a:avLst/>
              <a:gdLst/>
              <a:ahLst/>
              <a:cxnLst/>
              <a:rect l="l" t="t" r="r" b="b"/>
              <a:pathLst>
                <a:path w="3365" h="1943" extrusionOk="0">
                  <a:moveTo>
                    <a:pt x="1574" y="1"/>
                  </a:moveTo>
                  <a:cubicBezTo>
                    <a:pt x="1194" y="1"/>
                    <a:pt x="842" y="82"/>
                    <a:pt x="462" y="245"/>
                  </a:cubicBezTo>
                  <a:cubicBezTo>
                    <a:pt x="299" y="326"/>
                    <a:pt x="136" y="408"/>
                    <a:pt x="1" y="516"/>
                  </a:cubicBezTo>
                  <a:cubicBezTo>
                    <a:pt x="245" y="462"/>
                    <a:pt x="462" y="435"/>
                    <a:pt x="679" y="435"/>
                  </a:cubicBezTo>
                  <a:cubicBezTo>
                    <a:pt x="1140" y="462"/>
                    <a:pt x="1574" y="652"/>
                    <a:pt x="1981" y="1032"/>
                  </a:cubicBezTo>
                  <a:cubicBezTo>
                    <a:pt x="2225" y="1249"/>
                    <a:pt x="2415" y="1601"/>
                    <a:pt x="2333" y="1927"/>
                  </a:cubicBezTo>
                  <a:cubicBezTo>
                    <a:pt x="2420" y="1934"/>
                    <a:pt x="2508" y="1942"/>
                    <a:pt x="2595" y="1942"/>
                  </a:cubicBezTo>
                  <a:cubicBezTo>
                    <a:pt x="2808" y="1942"/>
                    <a:pt x="3012" y="1895"/>
                    <a:pt x="3147" y="1683"/>
                  </a:cubicBezTo>
                  <a:cubicBezTo>
                    <a:pt x="3364" y="1330"/>
                    <a:pt x="3147" y="869"/>
                    <a:pt x="2876" y="598"/>
                  </a:cubicBezTo>
                  <a:cubicBezTo>
                    <a:pt x="2469" y="218"/>
                    <a:pt x="2035" y="28"/>
                    <a:pt x="1574"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1" name="Google Shape;762;p51">
              <a:extLst>
                <a:ext uri="{FF2B5EF4-FFF2-40B4-BE49-F238E27FC236}">
                  <a16:creationId xmlns:a16="http://schemas.microsoft.com/office/drawing/2014/main" id="{83331282-3E05-4A9B-89D7-3BAFBE645B1E}"/>
                </a:ext>
              </a:extLst>
            </p:cNvPr>
            <p:cNvSpPr/>
            <p:nvPr/>
          </p:nvSpPr>
          <p:spPr>
            <a:xfrm>
              <a:off x="2574150" y="3319000"/>
              <a:ext cx="99700" cy="47075"/>
            </a:xfrm>
            <a:custGeom>
              <a:avLst/>
              <a:gdLst/>
              <a:ahLst/>
              <a:cxnLst/>
              <a:rect l="l" t="t" r="r" b="b"/>
              <a:pathLst>
                <a:path w="3988" h="1883" extrusionOk="0">
                  <a:moveTo>
                    <a:pt x="3585" y="0"/>
                  </a:moveTo>
                  <a:cubicBezTo>
                    <a:pt x="3475" y="0"/>
                    <a:pt x="3364" y="49"/>
                    <a:pt x="3283" y="147"/>
                  </a:cubicBezTo>
                  <a:cubicBezTo>
                    <a:pt x="3201" y="228"/>
                    <a:pt x="2849" y="337"/>
                    <a:pt x="2523" y="364"/>
                  </a:cubicBezTo>
                  <a:lnTo>
                    <a:pt x="1655" y="472"/>
                  </a:lnTo>
                  <a:cubicBezTo>
                    <a:pt x="597" y="581"/>
                    <a:pt x="136" y="1286"/>
                    <a:pt x="109" y="1313"/>
                  </a:cubicBezTo>
                  <a:cubicBezTo>
                    <a:pt x="1" y="1503"/>
                    <a:pt x="55" y="1720"/>
                    <a:pt x="245" y="1829"/>
                  </a:cubicBezTo>
                  <a:cubicBezTo>
                    <a:pt x="299" y="1883"/>
                    <a:pt x="353" y="1883"/>
                    <a:pt x="435" y="1883"/>
                  </a:cubicBezTo>
                  <a:cubicBezTo>
                    <a:pt x="543" y="1883"/>
                    <a:pt x="652" y="1829"/>
                    <a:pt x="733" y="1720"/>
                  </a:cubicBezTo>
                  <a:cubicBezTo>
                    <a:pt x="733" y="1720"/>
                    <a:pt x="1031" y="1259"/>
                    <a:pt x="1737" y="1178"/>
                  </a:cubicBezTo>
                  <a:lnTo>
                    <a:pt x="2605" y="1096"/>
                  </a:lnTo>
                  <a:cubicBezTo>
                    <a:pt x="3473" y="988"/>
                    <a:pt x="3771" y="689"/>
                    <a:pt x="3852" y="581"/>
                  </a:cubicBezTo>
                  <a:cubicBezTo>
                    <a:pt x="3988" y="418"/>
                    <a:pt x="3961" y="201"/>
                    <a:pt x="3798" y="66"/>
                  </a:cubicBezTo>
                  <a:cubicBezTo>
                    <a:pt x="3733" y="22"/>
                    <a:pt x="3659" y="0"/>
                    <a:pt x="3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2" name="Google Shape;763;p51">
              <a:extLst>
                <a:ext uri="{FF2B5EF4-FFF2-40B4-BE49-F238E27FC236}">
                  <a16:creationId xmlns:a16="http://schemas.microsoft.com/office/drawing/2014/main" id="{00D2C1F0-5E75-4540-B5E9-2B05D150B85F}"/>
                </a:ext>
              </a:extLst>
            </p:cNvPr>
            <p:cNvSpPr/>
            <p:nvPr/>
          </p:nvSpPr>
          <p:spPr>
            <a:xfrm>
              <a:off x="2679950" y="3452250"/>
              <a:ext cx="194625" cy="113500"/>
            </a:xfrm>
            <a:custGeom>
              <a:avLst/>
              <a:gdLst/>
              <a:ahLst/>
              <a:cxnLst/>
              <a:rect l="l" t="t" r="r" b="b"/>
              <a:pathLst>
                <a:path w="7785" h="4540" extrusionOk="0">
                  <a:moveTo>
                    <a:pt x="4681" y="1"/>
                  </a:moveTo>
                  <a:cubicBezTo>
                    <a:pt x="3471" y="1"/>
                    <a:pt x="2054" y="605"/>
                    <a:pt x="1356" y="1489"/>
                  </a:cubicBezTo>
                  <a:cubicBezTo>
                    <a:pt x="868" y="2140"/>
                    <a:pt x="0" y="3822"/>
                    <a:pt x="949" y="4419"/>
                  </a:cubicBezTo>
                  <a:cubicBezTo>
                    <a:pt x="1084" y="4503"/>
                    <a:pt x="1229" y="4540"/>
                    <a:pt x="1373" y="4540"/>
                  </a:cubicBezTo>
                  <a:cubicBezTo>
                    <a:pt x="1693" y="4540"/>
                    <a:pt x="2010" y="4355"/>
                    <a:pt x="2197" y="4093"/>
                  </a:cubicBezTo>
                  <a:cubicBezTo>
                    <a:pt x="2898" y="3085"/>
                    <a:pt x="4202" y="2467"/>
                    <a:pt x="5449" y="2467"/>
                  </a:cubicBezTo>
                  <a:cubicBezTo>
                    <a:pt x="5746" y="2467"/>
                    <a:pt x="6039" y="2501"/>
                    <a:pt x="6320" y="2574"/>
                  </a:cubicBezTo>
                  <a:cubicBezTo>
                    <a:pt x="6411" y="2603"/>
                    <a:pt x="6508" y="2617"/>
                    <a:pt x="6606" y="2617"/>
                  </a:cubicBezTo>
                  <a:cubicBezTo>
                    <a:pt x="6974" y="2617"/>
                    <a:pt x="7352" y="2417"/>
                    <a:pt x="7459" y="2032"/>
                  </a:cubicBezTo>
                  <a:cubicBezTo>
                    <a:pt x="7785" y="947"/>
                    <a:pt x="6049" y="215"/>
                    <a:pt x="5262" y="52"/>
                  </a:cubicBezTo>
                  <a:cubicBezTo>
                    <a:pt x="5077" y="17"/>
                    <a:pt x="4882" y="1"/>
                    <a:pt x="46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3" name="Google Shape;764;p51">
              <a:extLst>
                <a:ext uri="{FF2B5EF4-FFF2-40B4-BE49-F238E27FC236}">
                  <a16:creationId xmlns:a16="http://schemas.microsoft.com/office/drawing/2014/main" id="{AF9AFF12-522E-4CF6-85E2-72FB2964CC3D}"/>
                </a:ext>
              </a:extLst>
            </p:cNvPr>
            <p:cNvSpPr/>
            <p:nvPr/>
          </p:nvSpPr>
          <p:spPr>
            <a:xfrm>
              <a:off x="2744350" y="3452175"/>
              <a:ext cx="130900" cy="67825"/>
            </a:xfrm>
            <a:custGeom>
              <a:avLst/>
              <a:gdLst/>
              <a:ahLst/>
              <a:cxnLst/>
              <a:rect l="l" t="t" r="r" b="b"/>
              <a:pathLst>
                <a:path w="5236" h="2713" extrusionOk="0">
                  <a:moveTo>
                    <a:pt x="2108" y="1"/>
                  </a:moveTo>
                  <a:cubicBezTo>
                    <a:pt x="1418" y="1"/>
                    <a:pt x="652" y="207"/>
                    <a:pt x="1" y="543"/>
                  </a:cubicBezTo>
                  <a:cubicBezTo>
                    <a:pt x="408" y="1357"/>
                    <a:pt x="896" y="2089"/>
                    <a:pt x="1493" y="2713"/>
                  </a:cubicBezTo>
                  <a:cubicBezTo>
                    <a:pt x="1927" y="2568"/>
                    <a:pt x="2380" y="2490"/>
                    <a:pt x="2829" y="2490"/>
                  </a:cubicBezTo>
                  <a:cubicBezTo>
                    <a:pt x="3138" y="2490"/>
                    <a:pt x="3446" y="2527"/>
                    <a:pt x="3744" y="2604"/>
                  </a:cubicBezTo>
                  <a:cubicBezTo>
                    <a:pt x="3823" y="2624"/>
                    <a:pt x="3906" y="2634"/>
                    <a:pt x="3991" y="2634"/>
                  </a:cubicBezTo>
                  <a:cubicBezTo>
                    <a:pt x="4371" y="2634"/>
                    <a:pt x="4772" y="2434"/>
                    <a:pt x="4883" y="2035"/>
                  </a:cubicBezTo>
                  <a:cubicBezTo>
                    <a:pt x="5236" y="977"/>
                    <a:pt x="3473" y="245"/>
                    <a:pt x="2686" y="55"/>
                  </a:cubicBezTo>
                  <a:cubicBezTo>
                    <a:pt x="2503" y="18"/>
                    <a:pt x="2309" y="1"/>
                    <a:pt x="2108"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4" name="Google Shape;765;p51">
              <a:extLst>
                <a:ext uri="{FF2B5EF4-FFF2-40B4-BE49-F238E27FC236}">
                  <a16:creationId xmlns:a16="http://schemas.microsoft.com/office/drawing/2014/main" id="{61F480A1-4E2B-4ABD-BE69-8DDD13FF2168}"/>
                </a:ext>
              </a:extLst>
            </p:cNvPr>
            <p:cNvSpPr/>
            <p:nvPr/>
          </p:nvSpPr>
          <p:spPr>
            <a:xfrm>
              <a:off x="2717925" y="3129400"/>
              <a:ext cx="409575" cy="452425"/>
            </a:xfrm>
            <a:custGeom>
              <a:avLst/>
              <a:gdLst/>
              <a:ahLst/>
              <a:cxnLst/>
              <a:rect l="l" t="t" r="r" b="b"/>
              <a:pathLst>
                <a:path w="16383" h="18097" extrusionOk="0">
                  <a:moveTo>
                    <a:pt x="8117" y="0"/>
                  </a:moveTo>
                  <a:cubicBezTo>
                    <a:pt x="7558" y="0"/>
                    <a:pt x="4153" y="48"/>
                    <a:pt x="1058" y="1520"/>
                  </a:cubicBezTo>
                  <a:cubicBezTo>
                    <a:pt x="705" y="1682"/>
                    <a:pt x="488" y="2035"/>
                    <a:pt x="461" y="2415"/>
                  </a:cubicBezTo>
                  <a:cubicBezTo>
                    <a:pt x="271" y="4693"/>
                    <a:pt x="0" y="12505"/>
                    <a:pt x="3852" y="15895"/>
                  </a:cubicBezTo>
                  <a:cubicBezTo>
                    <a:pt x="4313" y="16329"/>
                    <a:pt x="4828" y="16709"/>
                    <a:pt x="5316" y="17062"/>
                  </a:cubicBezTo>
                  <a:cubicBezTo>
                    <a:pt x="5750" y="17360"/>
                    <a:pt x="6211" y="17631"/>
                    <a:pt x="6700" y="17821"/>
                  </a:cubicBezTo>
                  <a:cubicBezTo>
                    <a:pt x="7172" y="18012"/>
                    <a:pt x="7644" y="18097"/>
                    <a:pt x="8109" y="18097"/>
                  </a:cubicBezTo>
                  <a:cubicBezTo>
                    <a:pt x="9758" y="18097"/>
                    <a:pt x="11326" y="17037"/>
                    <a:pt x="12531" y="15895"/>
                  </a:cubicBezTo>
                  <a:cubicBezTo>
                    <a:pt x="16383" y="12505"/>
                    <a:pt x="16112" y="4693"/>
                    <a:pt x="15949" y="2415"/>
                  </a:cubicBezTo>
                  <a:cubicBezTo>
                    <a:pt x="15922" y="2035"/>
                    <a:pt x="15678" y="1682"/>
                    <a:pt x="15325" y="1520"/>
                  </a:cubicBezTo>
                  <a:cubicBezTo>
                    <a:pt x="12229" y="48"/>
                    <a:pt x="8825" y="0"/>
                    <a:pt x="8266" y="0"/>
                  </a:cubicBezTo>
                  <a:cubicBezTo>
                    <a:pt x="8227" y="0"/>
                    <a:pt x="8202" y="1"/>
                    <a:pt x="8191" y="1"/>
                  </a:cubicBezTo>
                  <a:cubicBezTo>
                    <a:pt x="8181" y="1"/>
                    <a:pt x="8156" y="0"/>
                    <a:pt x="8117" y="0"/>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5" name="Google Shape;766;p51">
              <a:extLst>
                <a:ext uri="{FF2B5EF4-FFF2-40B4-BE49-F238E27FC236}">
                  <a16:creationId xmlns:a16="http://schemas.microsoft.com/office/drawing/2014/main" id="{F02DF64C-2572-4ADA-A9DF-8A301729E299}"/>
                </a:ext>
              </a:extLst>
            </p:cNvPr>
            <p:cNvSpPr/>
            <p:nvPr/>
          </p:nvSpPr>
          <p:spPr>
            <a:xfrm>
              <a:off x="2888800" y="3159250"/>
              <a:ext cx="238700" cy="422900"/>
            </a:xfrm>
            <a:custGeom>
              <a:avLst/>
              <a:gdLst/>
              <a:ahLst/>
              <a:cxnLst/>
              <a:rect l="l" t="t" r="r" b="b"/>
              <a:pathLst>
                <a:path w="9548" h="16916" extrusionOk="0">
                  <a:moveTo>
                    <a:pt x="7731" y="0"/>
                  </a:moveTo>
                  <a:lnTo>
                    <a:pt x="7731" y="0"/>
                  </a:lnTo>
                  <a:cubicBezTo>
                    <a:pt x="7893" y="163"/>
                    <a:pt x="7975" y="380"/>
                    <a:pt x="7975" y="624"/>
                  </a:cubicBezTo>
                  <a:cubicBezTo>
                    <a:pt x="8165" y="2929"/>
                    <a:pt x="8436" y="10931"/>
                    <a:pt x="4476" y="14430"/>
                  </a:cubicBezTo>
                  <a:cubicBezTo>
                    <a:pt x="3282" y="15596"/>
                    <a:pt x="1682" y="16654"/>
                    <a:pt x="0" y="16681"/>
                  </a:cubicBezTo>
                  <a:cubicBezTo>
                    <a:pt x="437" y="16844"/>
                    <a:pt x="872" y="16916"/>
                    <a:pt x="1302" y="16916"/>
                  </a:cubicBezTo>
                  <a:cubicBezTo>
                    <a:pt x="2953" y="16916"/>
                    <a:pt x="4512" y="15848"/>
                    <a:pt x="5696" y="14728"/>
                  </a:cubicBezTo>
                  <a:cubicBezTo>
                    <a:pt x="9548" y="11311"/>
                    <a:pt x="9277" y="3499"/>
                    <a:pt x="9114" y="1221"/>
                  </a:cubicBezTo>
                  <a:cubicBezTo>
                    <a:pt x="9087" y="841"/>
                    <a:pt x="8870" y="488"/>
                    <a:pt x="8490" y="326"/>
                  </a:cubicBezTo>
                  <a:cubicBezTo>
                    <a:pt x="8246" y="217"/>
                    <a:pt x="8002" y="81"/>
                    <a:pt x="7731"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6" name="Google Shape;767;p51">
              <a:extLst>
                <a:ext uri="{FF2B5EF4-FFF2-40B4-BE49-F238E27FC236}">
                  <a16:creationId xmlns:a16="http://schemas.microsoft.com/office/drawing/2014/main" id="{EEEAD7D0-2401-4937-92A0-62DAFA47B6FF}"/>
                </a:ext>
              </a:extLst>
            </p:cNvPr>
            <p:cNvSpPr/>
            <p:nvPr/>
          </p:nvSpPr>
          <p:spPr>
            <a:xfrm>
              <a:off x="2957275" y="3241675"/>
              <a:ext cx="103775" cy="27450"/>
            </a:xfrm>
            <a:custGeom>
              <a:avLst/>
              <a:gdLst/>
              <a:ahLst/>
              <a:cxnLst/>
              <a:rect l="l" t="t" r="r" b="b"/>
              <a:pathLst>
                <a:path w="4151" h="1098" extrusionOk="0">
                  <a:moveTo>
                    <a:pt x="2776" y="1"/>
                  </a:moveTo>
                  <a:cubicBezTo>
                    <a:pt x="2607" y="1"/>
                    <a:pt x="2422" y="20"/>
                    <a:pt x="2225" y="66"/>
                  </a:cubicBezTo>
                  <a:lnTo>
                    <a:pt x="1384" y="283"/>
                  </a:lnTo>
                  <a:cubicBezTo>
                    <a:pt x="1195" y="335"/>
                    <a:pt x="973" y="354"/>
                    <a:pt x="808" y="354"/>
                  </a:cubicBezTo>
                  <a:cubicBezTo>
                    <a:pt x="713" y="354"/>
                    <a:pt x="637" y="348"/>
                    <a:pt x="597" y="338"/>
                  </a:cubicBezTo>
                  <a:cubicBezTo>
                    <a:pt x="540" y="299"/>
                    <a:pt x="475" y="281"/>
                    <a:pt x="411" y="281"/>
                  </a:cubicBezTo>
                  <a:cubicBezTo>
                    <a:pt x="295" y="281"/>
                    <a:pt x="179" y="341"/>
                    <a:pt x="109" y="446"/>
                  </a:cubicBezTo>
                  <a:cubicBezTo>
                    <a:pt x="1" y="609"/>
                    <a:pt x="28" y="826"/>
                    <a:pt x="218" y="934"/>
                  </a:cubicBezTo>
                  <a:cubicBezTo>
                    <a:pt x="380" y="1043"/>
                    <a:pt x="597" y="1097"/>
                    <a:pt x="814" y="1097"/>
                  </a:cubicBezTo>
                  <a:cubicBezTo>
                    <a:pt x="1113" y="1097"/>
                    <a:pt x="1384" y="1016"/>
                    <a:pt x="1547" y="989"/>
                  </a:cubicBezTo>
                  <a:lnTo>
                    <a:pt x="1574" y="989"/>
                  </a:lnTo>
                  <a:lnTo>
                    <a:pt x="2388" y="772"/>
                  </a:lnTo>
                  <a:cubicBezTo>
                    <a:pt x="2537" y="737"/>
                    <a:pt x="2674" y="723"/>
                    <a:pt x="2796" y="723"/>
                  </a:cubicBezTo>
                  <a:cubicBezTo>
                    <a:pt x="3248" y="723"/>
                    <a:pt x="3505" y="913"/>
                    <a:pt x="3527" y="934"/>
                  </a:cubicBezTo>
                  <a:cubicBezTo>
                    <a:pt x="3592" y="978"/>
                    <a:pt x="3666" y="1000"/>
                    <a:pt x="3739" y="1000"/>
                  </a:cubicBezTo>
                  <a:cubicBezTo>
                    <a:pt x="3850" y="1000"/>
                    <a:pt x="3961" y="951"/>
                    <a:pt x="4042" y="853"/>
                  </a:cubicBezTo>
                  <a:cubicBezTo>
                    <a:pt x="4151" y="690"/>
                    <a:pt x="4124" y="473"/>
                    <a:pt x="3961" y="338"/>
                  </a:cubicBezTo>
                  <a:cubicBezTo>
                    <a:pt x="3939" y="338"/>
                    <a:pt x="3491" y="1"/>
                    <a:pt x="2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7" name="Google Shape;768;p51">
              <a:extLst>
                <a:ext uri="{FF2B5EF4-FFF2-40B4-BE49-F238E27FC236}">
                  <a16:creationId xmlns:a16="http://schemas.microsoft.com/office/drawing/2014/main" id="{0BECF416-455C-4731-8F7F-445C4258D06A}"/>
                </a:ext>
              </a:extLst>
            </p:cNvPr>
            <p:cNvSpPr/>
            <p:nvPr/>
          </p:nvSpPr>
          <p:spPr>
            <a:xfrm>
              <a:off x="2785050" y="3241675"/>
              <a:ext cx="104450" cy="27450"/>
            </a:xfrm>
            <a:custGeom>
              <a:avLst/>
              <a:gdLst/>
              <a:ahLst/>
              <a:cxnLst/>
              <a:rect l="l" t="t" r="r" b="b"/>
              <a:pathLst>
                <a:path w="4178" h="1098" extrusionOk="0">
                  <a:moveTo>
                    <a:pt x="1375" y="1"/>
                  </a:moveTo>
                  <a:cubicBezTo>
                    <a:pt x="660" y="1"/>
                    <a:pt x="212" y="338"/>
                    <a:pt x="190" y="338"/>
                  </a:cubicBezTo>
                  <a:cubicBezTo>
                    <a:pt x="27" y="473"/>
                    <a:pt x="0" y="690"/>
                    <a:pt x="109" y="853"/>
                  </a:cubicBezTo>
                  <a:cubicBezTo>
                    <a:pt x="190" y="951"/>
                    <a:pt x="301" y="1000"/>
                    <a:pt x="411" y="1000"/>
                  </a:cubicBezTo>
                  <a:cubicBezTo>
                    <a:pt x="485" y="1000"/>
                    <a:pt x="559" y="978"/>
                    <a:pt x="624" y="934"/>
                  </a:cubicBezTo>
                  <a:cubicBezTo>
                    <a:pt x="645" y="913"/>
                    <a:pt x="919" y="723"/>
                    <a:pt x="1366" y="723"/>
                  </a:cubicBezTo>
                  <a:cubicBezTo>
                    <a:pt x="1486" y="723"/>
                    <a:pt x="1619" y="737"/>
                    <a:pt x="1763" y="772"/>
                  </a:cubicBezTo>
                  <a:lnTo>
                    <a:pt x="2604" y="989"/>
                  </a:lnTo>
                  <a:cubicBezTo>
                    <a:pt x="2903" y="1070"/>
                    <a:pt x="3120" y="1097"/>
                    <a:pt x="3309" y="1097"/>
                  </a:cubicBezTo>
                  <a:cubicBezTo>
                    <a:pt x="3689" y="1097"/>
                    <a:pt x="3879" y="989"/>
                    <a:pt x="3960" y="934"/>
                  </a:cubicBezTo>
                  <a:cubicBezTo>
                    <a:pt x="4123" y="826"/>
                    <a:pt x="4177" y="609"/>
                    <a:pt x="4069" y="446"/>
                  </a:cubicBezTo>
                  <a:cubicBezTo>
                    <a:pt x="3999" y="341"/>
                    <a:pt x="3883" y="281"/>
                    <a:pt x="3759" y="281"/>
                  </a:cubicBezTo>
                  <a:cubicBezTo>
                    <a:pt x="3691" y="281"/>
                    <a:pt x="3621" y="299"/>
                    <a:pt x="3553" y="338"/>
                  </a:cubicBezTo>
                  <a:cubicBezTo>
                    <a:pt x="3532" y="345"/>
                    <a:pt x="3488" y="348"/>
                    <a:pt x="3431" y="348"/>
                  </a:cubicBezTo>
                  <a:cubicBezTo>
                    <a:pt x="3273" y="348"/>
                    <a:pt x="3005" y="323"/>
                    <a:pt x="2767" y="283"/>
                  </a:cubicBezTo>
                  <a:lnTo>
                    <a:pt x="1926" y="66"/>
                  </a:lnTo>
                  <a:cubicBezTo>
                    <a:pt x="1729" y="20"/>
                    <a:pt x="1544" y="1"/>
                    <a:pt x="1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8" name="Google Shape;769;p51">
              <a:extLst>
                <a:ext uri="{FF2B5EF4-FFF2-40B4-BE49-F238E27FC236}">
                  <a16:creationId xmlns:a16="http://schemas.microsoft.com/office/drawing/2014/main" id="{D8AC1BFA-9957-4E37-9884-DE1F0BE6823A}"/>
                </a:ext>
              </a:extLst>
            </p:cNvPr>
            <p:cNvSpPr/>
            <p:nvPr/>
          </p:nvSpPr>
          <p:spPr>
            <a:xfrm>
              <a:off x="2800650" y="3298025"/>
              <a:ext cx="103775" cy="59725"/>
            </a:xfrm>
            <a:custGeom>
              <a:avLst/>
              <a:gdLst/>
              <a:ahLst/>
              <a:cxnLst/>
              <a:rect l="l" t="t" r="r" b="b"/>
              <a:pathLst>
                <a:path w="4151" h="2389" extrusionOk="0">
                  <a:moveTo>
                    <a:pt x="2060" y="0"/>
                  </a:moveTo>
                  <a:cubicBezTo>
                    <a:pt x="1972" y="0"/>
                    <a:pt x="1882" y="3"/>
                    <a:pt x="1790" y="9"/>
                  </a:cubicBezTo>
                  <a:cubicBezTo>
                    <a:pt x="1031" y="64"/>
                    <a:pt x="244" y="443"/>
                    <a:pt x="27" y="1447"/>
                  </a:cubicBezTo>
                  <a:cubicBezTo>
                    <a:pt x="0" y="1556"/>
                    <a:pt x="0" y="1637"/>
                    <a:pt x="0" y="1745"/>
                  </a:cubicBezTo>
                  <a:cubicBezTo>
                    <a:pt x="59" y="2131"/>
                    <a:pt x="313" y="2233"/>
                    <a:pt x="592" y="2233"/>
                  </a:cubicBezTo>
                  <a:cubicBezTo>
                    <a:pt x="825" y="2233"/>
                    <a:pt x="1075" y="2162"/>
                    <a:pt x="1248" y="2125"/>
                  </a:cubicBezTo>
                  <a:cubicBezTo>
                    <a:pt x="1478" y="2071"/>
                    <a:pt x="1716" y="2044"/>
                    <a:pt x="1956" y="2044"/>
                  </a:cubicBezTo>
                  <a:cubicBezTo>
                    <a:pt x="2197" y="2044"/>
                    <a:pt x="2441" y="2071"/>
                    <a:pt x="2685" y="2125"/>
                  </a:cubicBezTo>
                  <a:cubicBezTo>
                    <a:pt x="2963" y="2185"/>
                    <a:pt x="3240" y="2389"/>
                    <a:pt x="3518" y="2389"/>
                  </a:cubicBezTo>
                  <a:cubicBezTo>
                    <a:pt x="3620" y="2389"/>
                    <a:pt x="3722" y="2361"/>
                    <a:pt x="3825" y="2288"/>
                  </a:cubicBezTo>
                  <a:cubicBezTo>
                    <a:pt x="4150" y="2017"/>
                    <a:pt x="4123" y="1501"/>
                    <a:pt x="3933" y="1149"/>
                  </a:cubicBezTo>
                  <a:cubicBezTo>
                    <a:pt x="3689" y="660"/>
                    <a:pt x="3336" y="335"/>
                    <a:pt x="2902" y="145"/>
                  </a:cubicBezTo>
                  <a:cubicBezTo>
                    <a:pt x="2650" y="40"/>
                    <a:pt x="2365"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9" name="Google Shape;770;p51">
              <a:extLst>
                <a:ext uri="{FF2B5EF4-FFF2-40B4-BE49-F238E27FC236}">
                  <a16:creationId xmlns:a16="http://schemas.microsoft.com/office/drawing/2014/main" id="{B860B797-3784-4BD4-9F19-E5749B45D87E}"/>
                </a:ext>
              </a:extLst>
            </p:cNvPr>
            <p:cNvSpPr/>
            <p:nvPr/>
          </p:nvSpPr>
          <p:spPr>
            <a:xfrm>
              <a:off x="2941675" y="3298025"/>
              <a:ext cx="104450" cy="59725"/>
            </a:xfrm>
            <a:custGeom>
              <a:avLst/>
              <a:gdLst/>
              <a:ahLst/>
              <a:cxnLst/>
              <a:rect l="l" t="t" r="r" b="b"/>
              <a:pathLst>
                <a:path w="4178" h="2389" extrusionOk="0">
                  <a:moveTo>
                    <a:pt x="2091" y="0"/>
                  </a:moveTo>
                  <a:cubicBezTo>
                    <a:pt x="1786" y="0"/>
                    <a:pt x="1501" y="40"/>
                    <a:pt x="1249" y="145"/>
                  </a:cubicBezTo>
                  <a:cubicBezTo>
                    <a:pt x="815" y="335"/>
                    <a:pt x="462" y="660"/>
                    <a:pt x="218" y="1149"/>
                  </a:cubicBezTo>
                  <a:cubicBezTo>
                    <a:pt x="55" y="1501"/>
                    <a:pt x="1" y="2017"/>
                    <a:pt x="326" y="2288"/>
                  </a:cubicBezTo>
                  <a:cubicBezTo>
                    <a:pt x="429" y="2361"/>
                    <a:pt x="533" y="2389"/>
                    <a:pt x="638" y="2389"/>
                  </a:cubicBezTo>
                  <a:cubicBezTo>
                    <a:pt x="923" y="2389"/>
                    <a:pt x="1215" y="2185"/>
                    <a:pt x="1493" y="2125"/>
                  </a:cubicBezTo>
                  <a:cubicBezTo>
                    <a:pt x="1723" y="2071"/>
                    <a:pt x="1961" y="2044"/>
                    <a:pt x="2198" y="2044"/>
                  </a:cubicBezTo>
                  <a:cubicBezTo>
                    <a:pt x="2435" y="2044"/>
                    <a:pt x="2673" y="2071"/>
                    <a:pt x="2903" y="2125"/>
                  </a:cubicBezTo>
                  <a:cubicBezTo>
                    <a:pt x="3075" y="2162"/>
                    <a:pt x="3326" y="2233"/>
                    <a:pt x="3559" y="2233"/>
                  </a:cubicBezTo>
                  <a:cubicBezTo>
                    <a:pt x="3838" y="2233"/>
                    <a:pt x="4092" y="2131"/>
                    <a:pt x="4151" y="1745"/>
                  </a:cubicBezTo>
                  <a:cubicBezTo>
                    <a:pt x="4178" y="1637"/>
                    <a:pt x="4151" y="1556"/>
                    <a:pt x="4124" y="1447"/>
                  </a:cubicBezTo>
                  <a:cubicBezTo>
                    <a:pt x="3907" y="443"/>
                    <a:pt x="3120" y="64"/>
                    <a:pt x="2361" y="9"/>
                  </a:cubicBezTo>
                  <a:cubicBezTo>
                    <a:pt x="2269" y="3"/>
                    <a:pt x="2179" y="0"/>
                    <a:pt x="2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80" name="Google Shape;771;p51">
              <a:extLst>
                <a:ext uri="{FF2B5EF4-FFF2-40B4-BE49-F238E27FC236}">
                  <a16:creationId xmlns:a16="http://schemas.microsoft.com/office/drawing/2014/main" id="{909D1C69-0A2A-4CB3-8B3A-84CC269F65C7}"/>
                </a:ext>
              </a:extLst>
            </p:cNvPr>
            <p:cNvSpPr/>
            <p:nvPr/>
          </p:nvSpPr>
          <p:spPr>
            <a:xfrm>
              <a:off x="2819625" y="3413475"/>
              <a:ext cx="206850" cy="85850"/>
            </a:xfrm>
            <a:custGeom>
              <a:avLst/>
              <a:gdLst/>
              <a:ahLst/>
              <a:cxnLst/>
              <a:rect l="l" t="t" r="r" b="b"/>
              <a:pathLst>
                <a:path w="8274" h="3434" extrusionOk="0">
                  <a:moveTo>
                    <a:pt x="1345" y="1"/>
                  </a:moveTo>
                  <a:cubicBezTo>
                    <a:pt x="1090" y="1"/>
                    <a:pt x="840" y="95"/>
                    <a:pt x="679" y="301"/>
                  </a:cubicBezTo>
                  <a:cubicBezTo>
                    <a:pt x="1" y="1196"/>
                    <a:pt x="1384" y="2498"/>
                    <a:pt x="2062" y="2905"/>
                  </a:cubicBezTo>
                  <a:cubicBezTo>
                    <a:pt x="2618" y="3257"/>
                    <a:pt x="3378" y="3434"/>
                    <a:pt x="4137" y="3434"/>
                  </a:cubicBezTo>
                  <a:cubicBezTo>
                    <a:pt x="4896" y="3434"/>
                    <a:pt x="5656" y="3257"/>
                    <a:pt x="6212" y="2905"/>
                  </a:cubicBezTo>
                  <a:cubicBezTo>
                    <a:pt x="6890" y="2498"/>
                    <a:pt x="8273" y="1196"/>
                    <a:pt x="7595" y="301"/>
                  </a:cubicBezTo>
                  <a:cubicBezTo>
                    <a:pt x="7434" y="95"/>
                    <a:pt x="7184" y="1"/>
                    <a:pt x="6929" y="1"/>
                  </a:cubicBezTo>
                  <a:cubicBezTo>
                    <a:pt x="6714" y="1"/>
                    <a:pt x="6494" y="68"/>
                    <a:pt x="6320" y="192"/>
                  </a:cubicBezTo>
                  <a:cubicBezTo>
                    <a:pt x="5697" y="626"/>
                    <a:pt x="4917" y="843"/>
                    <a:pt x="4137" y="843"/>
                  </a:cubicBezTo>
                  <a:cubicBezTo>
                    <a:pt x="3357" y="843"/>
                    <a:pt x="2577" y="626"/>
                    <a:pt x="1954" y="192"/>
                  </a:cubicBezTo>
                  <a:cubicBezTo>
                    <a:pt x="1780" y="68"/>
                    <a:pt x="1560"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81" name="Google Shape;772;p51">
              <a:extLst>
                <a:ext uri="{FF2B5EF4-FFF2-40B4-BE49-F238E27FC236}">
                  <a16:creationId xmlns:a16="http://schemas.microsoft.com/office/drawing/2014/main" id="{76708220-96D4-4F53-BCDD-DCAF7EB868A2}"/>
                </a:ext>
              </a:extLst>
            </p:cNvPr>
            <p:cNvSpPr/>
            <p:nvPr/>
          </p:nvSpPr>
          <p:spPr>
            <a:xfrm>
              <a:off x="2840650" y="3298025"/>
              <a:ext cx="63775" cy="59750"/>
            </a:xfrm>
            <a:custGeom>
              <a:avLst/>
              <a:gdLst/>
              <a:ahLst/>
              <a:cxnLst/>
              <a:rect l="l" t="t" r="r" b="b"/>
              <a:pathLst>
                <a:path w="2551" h="2390" extrusionOk="0">
                  <a:moveTo>
                    <a:pt x="460" y="0"/>
                  </a:moveTo>
                  <a:cubicBezTo>
                    <a:pt x="372" y="0"/>
                    <a:pt x="282" y="3"/>
                    <a:pt x="190" y="9"/>
                  </a:cubicBezTo>
                  <a:cubicBezTo>
                    <a:pt x="109" y="9"/>
                    <a:pt x="55" y="9"/>
                    <a:pt x="0" y="37"/>
                  </a:cubicBezTo>
                  <a:cubicBezTo>
                    <a:pt x="163" y="64"/>
                    <a:pt x="299" y="91"/>
                    <a:pt x="462" y="145"/>
                  </a:cubicBezTo>
                  <a:cubicBezTo>
                    <a:pt x="896" y="335"/>
                    <a:pt x="1248" y="660"/>
                    <a:pt x="1492" y="1149"/>
                  </a:cubicBezTo>
                  <a:cubicBezTo>
                    <a:pt x="1655" y="1474"/>
                    <a:pt x="1709" y="1962"/>
                    <a:pt x="1411" y="2234"/>
                  </a:cubicBezTo>
                  <a:cubicBezTo>
                    <a:pt x="1577" y="2317"/>
                    <a:pt x="1744" y="2390"/>
                    <a:pt x="1911" y="2390"/>
                  </a:cubicBezTo>
                  <a:cubicBezTo>
                    <a:pt x="2015" y="2390"/>
                    <a:pt x="2120" y="2361"/>
                    <a:pt x="2225" y="2288"/>
                  </a:cubicBezTo>
                  <a:cubicBezTo>
                    <a:pt x="2550" y="2017"/>
                    <a:pt x="2523" y="1501"/>
                    <a:pt x="2333" y="1149"/>
                  </a:cubicBezTo>
                  <a:cubicBezTo>
                    <a:pt x="2089" y="660"/>
                    <a:pt x="1736" y="335"/>
                    <a:pt x="1302" y="145"/>
                  </a:cubicBezTo>
                  <a:cubicBezTo>
                    <a:pt x="1050" y="40"/>
                    <a:pt x="765" y="0"/>
                    <a:pt x="460" y="0"/>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82" name="Google Shape;773;p51">
              <a:extLst>
                <a:ext uri="{FF2B5EF4-FFF2-40B4-BE49-F238E27FC236}">
                  <a16:creationId xmlns:a16="http://schemas.microsoft.com/office/drawing/2014/main" id="{E50572BF-0544-40F6-9E63-A8F86409DA2E}"/>
                </a:ext>
              </a:extLst>
            </p:cNvPr>
            <p:cNvSpPr/>
            <p:nvPr/>
          </p:nvSpPr>
          <p:spPr>
            <a:xfrm>
              <a:off x="2984400" y="3297800"/>
              <a:ext cx="61725" cy="56125"/>
            </a:xfrm>
            <a:custGeom>
              <a:avLst/>
              <a:gdLst/>
              <a:ahLst/>
              <a:cxnLst/>
              <a:rect l="l" t="t" r="r" b="b"/>
              <a:pathLst>
                <a:path w="2469" h="2245" extrusionOk="0">
                  <a:moveTo>
                    <a:pt x="382" y="1"/>
                  </a:moveTo>
                  <a:cubicBezTo>
                    <a:pt x="255" y="1"/>
                    <a:pt x="128" y="14"/>
                    <a:pt x="1" y="46"/>
                  </a:cubicBezTo>
                  <a:cubicBezTo>
                    <a:pt x="679" y="127"/>
                    <a:pt x="1384" y="534"/>
                    <a:pt x="1574" y="1456"/>
                  </a:cubicBezTo>
                  <a:cubicBezTo>
                    <a:pt x="1601" y="1565"/>
                    <a:pt x="1601" y="1646"/>
                    <a:pt x="1601" y="1754"/>
                  </a:cubicBezTo>
                  <a:cubicBezTo>
                    <a:pt x="1574" y="1971"/>
                    <a:pt x="1465" y="2107"/>
                    <a:pt x="1357" y="2161"/>
                  </a:cubicBezTo>
                  <a:cubicBezTo>
                    <a:pt x="1513" y="2203"/>
                    <a:pt x="1698" y="2245"/>
                    <a:pt x="1871" y="2245"/>
                  </a:cubicBezTo>
                  <a:cubicBezTo>
                    <a:pt x="2147" y="2245"/>
                    <a:pt x="2392" y="2138"/>
                    <a:pt x="2442" y="1754"/>
                  </a:cubicBezTo>
                  <a:cubicBezTo>
                    <a:pt x="2469" y="1646"/>
                    <a:pt x="2442" y="1565"/>
                    <a:pt x="2415" y="1456"/>
                  </a:cubicBezTo>
                  <a:cubicBezTo>
                    <a:pt x="2198" y="452"/>
                    <a:pt x="1411" y="73"/>
                    <a:pt x="652" y="18"/>
                  </a:cubicBezTo>
                  <a:cubicBezTo>
                    <a:pt x="562" y="7"/>
                    <a:pt x="472" y="1"/>
                    <a:pt x="382"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83" name="Google Shape;774;p51">
              <a:extLst>
                <a:ext uri="{FF2B5EF4-FFF2-40B4-BE49-F238E27FC236}">
                  <a16:creationId xmlns:a16="http://schemas.microsoft.com/office/drawing/2014/main" id="{2BD82FAE-03A0-4BED-B853-A3B4697DB33A}"/>
                </a:ext>
              </a:extLst>
            </p:cNvPr>
            <p:cNvSpPr/>
            <p:nvPr/>
          </p:nvSpPr>
          <p:spPr>
            <a:xfrm>
              <a:off x="2929475" y="3413450"/>
              <a:ext cx="97000" cy="85550"/>
            </a:xfrm>
            <a:custGeom>
              <a:avLst/>
              <a:gdLst/>
              <a:ahLst/>
              <a:cxnLst/>
              <a:rect l="l" t="t" r="r" b="b"/>
              <a:pathLst>
                <a:path w="3880" h="3422" extrusionOk="0">
                  <a:moveTo>
                    <a:pt x="2548" y="1"/>
                  </a:moveTo>
                  <a:cubicBezTo>
                    <a:pt x="2467" y="1"/>
                    <a:pt x="2386" y="11"/>
                    <a:pt x="2306" y="31"/>
                  </a:cubicBezTo>
                  <a:cubicBezTo>
                    <a:pt x="2333" y="58"/>
                    <a:pt x="2388" y="112"/>
                    <a:pt x="2415" y="139"/>
                  </a:cubicBezTo>
                  <a:cubicBezTo>
                    <a:pt x="3174" y="1143"/>
                    <a:pt x="1601" y="2580"/>
                    <a:pt x="841" y="3069"/>
                  </a:cubicBezTo>
                  <a:cubicBezTo>
                    <a:pt x="597" y="3204"/>
                    <a:pt x="326" y="3340"/>
                    <a:pt x="1" y="3421"/>
                  </a:cubicBezTo>
                  <a:cubicBezTo>
                    <a:pt x="679" y="3394"/>
                    <a:pt x="1330" y="3231"/>
                    <a:pt x="1818" y="2933"/>
                  </a:cubicBezTo>
                  <a:cubicBezTo>
                    <a:pt x="2496" y="2499"/>
                    <a:pt x="3879" y="1197"/>
                    <a:pt x="3201" y="302"/>
                  </a:cubicBezTo>
                  <a:cubicBezTo>
                    <a:pt x="3037" y="97"/>
                    <a:pt x="2796" y="1"/>
                    <a:pt x="2548"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grpSp>
        <p:nvGrpSpPr>
          <p:cNvPr id="184" name="Google Shape;757;p51">
            <a:extLst>
              <a:ext uri="{FF2B5EF4-FFF2-40B4-BE49-F238E27FC236}">
                <a16:creationId xmlns:a16="http://schemas.microsoft.com/office/drawing/2014/main" id="{8C793AC1-6F92-4022-B7D7-B3265EDD0BC9}"/>
              </a:ext>
            </a:extLst>
          </p:cNvPr>
          <p:cNvGrpSpPr/>
          <p:nvPr/>
        </p:nvGrpSpPr>
        <p:grpSpPr>
          <a:xfrm>
            <a:off x="7040771" y="3235307"/>
            <a:ext cx="429725" cy="336901"/>
            <a:chOff x="2496850" y="3129400"/>
            <a:chExt cx="630650" cy="494425"/>
          </a:xfrm>
        </p:grpSpPr>
        <p:sp>
          <p:nvSpPr>
            <p:cNvPr id="185" name="Google Shape;758;p51">
              <a:extLst>
                <a:ext uri="{FF2B5EF4-FFF2-40B4-BE49-F238E27FC236}">
                  <a16:creationId xmlns:a16="http://schemas.microsoft.com/office/drawing/2014/main" id="{75922BE5-FB65-4EC5-83A6-E90AB93C5166}"/>
                </a:ext>
              </a:extLst>
            </p:cNvPr>
            <p:cNvSpPr/>
            <p:nvPr/>
          </p:nvSpPr>
          <p:spPr>
            <a:xfrm>
              <a:off x="2496850" y="3165875"/>
              <a:ext cx="463850" cy="457950"/>
            </a:xfrm>
            <a:custGeom>
              <a:avLst/>
              <a:gdLst/>
              <a:ahLst/>
              <a:cxnLst/>
              <a:rect l="l" t="t" r="r" b="b"/>
              <a:pathLst>
                <a:path w="18554" h="18318" extrusionOk="0">
                  <a:moveTo>
                    <a:pt x="12488" y="0"/>
                  </a:moveTo>
                  <a:cubicBezTo>
                    <a:pt x="9351" y="0"/>
                    <a:pt x="6681" y="1016"/>
                    <a:pt x="6537" y="1064"/>
                  </a:cubicBezTo>
                  <a:cubicBezTo>
                    <a:pt x="6402" y="1118"/>
                    <a:pt x="2930" y="2339"/>
                    <a:pt x="380" y="4970"/>
                  </a:cubicBezTo>
                  <a:cubicBezTo>
                    <a:pt x="109" y="5241"/>
                    <a:pt x="1" y="5648"/>
                    <a:pt x="109" y="6028"/>
                  </a:cubicBezTo>
                  <a:cubicBezTo>
                    <a:pt x="733" y="8198"/>
                    <a:pt x="3174" y="15630"/>
                    <a:pt x="7948" y="17501"/>
                  </a:cubicBezTo>
                  <a:cubicBezTo>
                    <a:pt x="8518" y="17745"/>
                    <a:pt x="9141" y="17935"/>
                    <a:pt x="9738" y="18098"/>
                  </a:cubicBezTo>
                  <a:cubicBezTo>
                    <a:pt x="10226" y="18206"/>
                    <a:pt x="10742" y="18288"/>
                    <a:pt x="11284" y="18315"/>
                  </a:cubicBezTo>
                  <a:cubicBezTo>
                    <a:pt x="11331" y="18317"/>
                    <a:pt x="11377" y="18317"/>
                    <a:pt x="11423" y="18317"/>
                  </a:cubicBezTo>
                  <a:cubicBezTo>
                    <a:pt x="13678" y="18317"/>
                    <a:pt x="15182" y="16378"/>
                    <a:pt x="16112" y="14518"/>
                  </a:cubicBezTo>
                  <a:cubicBezTo>
                    <a:pt x="18553" y="10015"/>
                    <a:pt x="15597" y="2746"/>
                    <a:pt x="14675" y="684"/>
                  </a:cubicBezTo>
                  <a:cubicBezTo>
                    <a:pt x="14512" y="332"/>
                    <a:pt x="14159" y="88"/>
                    <a:pt x="13780" y="61"/>
                  </a:cubicBezTo>
                  <a:cubicBezTo>
                    <a:pt x="13344" y="19"/>
                    <a:pt x="12912" y="0"/>
                    <a:pt x="12488"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759;p51">
              <a:extLst>
                <a:ext uri="{FF2B5EF4-FFF2-40B4-BE49-F238E27FC236}">
                  <a16:creationId xmlns:a16="http://schemas.microsoft.com/office/drawing/2014/main" id="{2C51AFFB-77F8-4F58-8997-640BAB0065FC}"/>
                </a:ext>
              </a:extLst>
            </p:cNvPr>
            <p:cNvSpPr/>
            <p:nvPr/>
          </p:nvSpPr>
          <p:spPr>
            <a:xfrm>
              <a:off x="2692150" y="3165375"/>
              <a:ext cx="268550" cy="414300"/>
            </a:xfrm>
            <a:custGeom>
              <a:avLst/>
              <a:gdLst/>
              <a:ahLst/>
              <a:cxnLst/>
              <a:rect l="l" t="t" r="r" b="b"/>
              <a:pathLst>
                <a:path w="10742" h="16572" extrusionOk="0">
                  <a:moveTo>
                    <a:pt x="4751" y="0"/>
                  </a:moveTo>
                  <a:cubicBezTo>
                    <a:pt x="3089" y="0"/>
                    <a:pt x="1555" y="285"/>
                    <a:pt x="461" y="569"/>
                  </a:cubicBezTo>
                  <a:cubicBezTo>
                    <a:pt x="461" y="569"/>
                    <a:pt x="461" y="569"/>
                    <a:pt x="461" y="596"/>
                  </a:cubicBezTo>
                  <a:cubicBezTo>
                    <a:pt x="272" y="2929"/>
                    <a:pt x="0" y="11066"/>
                    <a:pt x="3988" y="14592"/>
                  </a:cubicBezTo>
                  <a:cubicBezTo>
                    <a:pt x="4476" y="15026"/>
                    <a:pt x="4991" y="15433"/>
                    <a:pt x="5506" y="15785"/>
                  </a:cubicBezTo>
                  <a:cubicBezTo>
                    <a:pt x="5968" y="16084"/>
                    <a:pt x="6429" y="16355"/>
                    <a:pt x="6944" y="16572"/>
                  </a:cubicBezTo>
                  <a:lnTo>
                    <a:pt x="6971" y="16572"/>
                  </a:lnTo>
                  <a:cubicBezTo>
                    <a:pt x="7514" y="15975"/>
                    <a:pt x="7948" y="15243"/>
                    <a:pt x="8273" y="14538"/>
                  </a:cubicBezTo>
                  <a:cubicBezTo>
                    <a:pt x="10741" y="10035"/>
                    <a:pt x="7785" y="2766"/>
                    <a:pt x="6863" y="704"/>
                  </a:cubicBezTo>
                  <a:cubicBezTo>
                    <a:pt x="6700" y="352"/>
                    <a:pt x="6347" y="108"/>
                    <a:pt x="5968" y="53"/>
                  </a:cubicBezTo>
                  <a:cubicBezTo>
                    <a:pt x="5558" y="17"/>
                    <a:pt x="5151" y="0"/>
                    <a:pt x="4751"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760;p51">
              <a:extLst>
                <a:ext uri="{FF2B5EF4-FFF2-40B4-BE49-F238E27FC236}">
                  <a16:creationId xmlns:a16="http://schemas.microsoft.com/office/drawing/2014/main" id="{9E465F9F-A318-4A41-86CB-F85A7A37A7A7}"/>
                </a:ext>
              </a:extLst>
            </p:cNvPr>
            <p:cNvSpPr/>
            <p:nvPr/>
          </p:nvSpPr>
          <p:spPr>
            <a:xfrm>
              <a:off x="2613475" y="3372025"/>
              <a:ext cx="105150" cy="70000"/>
            </a:xfrm>
            <a:custGeom>
              <a:avLst/>
              <a:gdLst/>
              <a:ahLst/>
              <a:cxnLst/>
              <a:rect l="l" t="t" r="r" b="b"/>
              <a:pathLst>
                <a:path w="4206" h="2800" extrusionOk="0">
                  <a:moveTo>
                    <a:pt x="2253" y="1"/>
                  </a:moveTo>
                  <a:cubicBezTo>
                    <a:pt x="1945" y="1"/>
                    <a:pt x="1634" y="81"/>
                    <a:pt x="1303" y="223"/>
                  </a:cubicBezTo>
                  <a:cubicBezTo>
                    <a:pt x="625" y="548"/>
                    <a:pt x="1" y="1172"/>
                    <a:pt x="137" y="2203"/>
                  </a:cubicBezTo>
                  <a:cubicBezTo>
                    <a:pt x="137" y="2284"/>
                    <a:pt x="164" y="2393"/>
                    <a:pt x="218" y="2501"/>
                  </a:cubicBezTo>
                  <a:cubicBezTo>
                    <a:pt x="342" y="2721"/>
                    <a:pt x="500" y="2799"/>
                    <a:pt x="666" y="2799"/>
                  </a:cubicBezTo>
                  <a:cubicBezTo>
                    <a:pt x="973" y="2799"/>
                    <a:pt x="1309" y="2533"/>
                    <a:pt x="1520" y="2393"/>
                  </a:cubicBezTo>
                  <a:cubicBezTo>
                    <a:pt x="1927" y="2149"/>
                    <a:pt x="2388" y="1986"/>
                    <a:pt x="2849" y="1905"/>
                  </a:cubicBezTo>
                  <a:cubicBezTo>
                    <a:pt x="2876" y="1903"/>
                    <a:pt x="2904" y="1902"/>
                    <a:pt x="2933" y="1902"/>
                  </a:cubicBezTo>
                  <a:cubicBezTo>
                    <a:pt x="3086" y="1902"/>
                    <a:pt x="3252" y="1926"/>
                    <a:pt x="3411" y="1926"/>
                  </a:cubicBezTo>
                  <a:cubicBezTo>
                    <a:pt x="3633" y="1926"/>
                    <a:pt x="3842" y="1880"/>
                    <a:pt x="3988" y="1661"/>
                  </a:cubicBezTo>
                  <a:cubicBezTo>
                    <a:pt x="4205" y="1308"/>
                    <a:pt x="3988" y="820"/>
                    <a:pt x="3717" y="576"/>
                  </a:cubicBezTo>
                  <a:cubicBezTo>
                    <a:pt x="3310" y="196"/>
                    <a:pt x="2876" y="6"/>
                    <a:pt x="2388" y="6"/>
                  </a:cubicBezTo>
                  <a:cubicBezTo>
                    <a:pt x="2343" y="3"/>
                    <a:pt x="2298" y="1"/>
                    <a:pt x="2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761;p51">
              <a:extLst>
                <a:ext uri="{FF2B5EF4-FFF2-40B4-BE49-F238E27FC236}">
                  <a16:creationId xmlns:a16="http://schemas.microsoft.com/office/drawing/2014/main" id="{7DD943AE-928B-4149-8395-E0C5DCB11573}"/>
                </a:ext>
              </a:extLst>
            </p:cNvPr>
            <p:cNvSpPr/>
            <p:nvPr/>
          </p:nvSpPr>
          <p:spPr>
            <a:xfrm>
              <a:off x="2634500" y="3371475"/>
              <a:ext cx="84125" cy="48575"/>
            </a:xfrm>
            <a:custGeom>
              <a:avLst/>
              <a:gdLst/>
              <a:ahLst/>
              <a:cxnLst/>
              <a:rect l="l" t="t" r="r" b="b"/>
              <a:pathLst>
                <a:path w="3365" h="1943" extrusionOk="0">
                  <a:moveTo>
                    <a:pt x="1574" y="1"/>
                  </a:moveTo>
                  <a:cubicBezTo>
                    <a:pt x="1194" y="1"/>
                    <a:pt x="842" y="82"/>
                    <a:pt x="462" y="245"/>
                  </a:cubicBezTo>
                  <a:cubicBezTo>
                    <a:pt x="299" y="326"/>
                    <a:pt x="136" y="408"/>
                    <a:pt x="1" y="516"/>
                  </a:cubicBezTo>
                  <a:cubicBezTo>
                    <a:pt x="245" y="462"/>
                    <a:pt x="462" y="435"/>
                    <a:pt x="679" y="435"/>
                  </a:cubicBezTo>
                  <a:cubicBezTo>
                    <a:pt x="1140" y="462"/>
                    <a:pt x="1574" y="652"/>
                    <a:pt x="1981" y="1032"/>
                  </a:cubicBezTo>
                  <a:cubicBezTo>
                    <a:pt x="2225" y="1249"/>
                    <a:pt x="2415" y="1601"/>
                    <a:pt x="2333" y="1927"/>
                  </a:cubicBezTo>
                  <a:cubicBezTo>
                    <a:pt x="2420" y="1934"/>
                    <a:pt x="2508" y="1942"/>
                    <a:pt x="2595" y="1942"/>
                  </a:cubicBezTo>
                  <a:cubicBezTo>
                    <a:pt x="2808" y="1942"/>
                    <a:pt x="3012" y="1895"/>
                    <a:pt x="3147" y="1683"/>
                  </a:cubicBezTo>
                  <a:cubicBezTo>
                    <a:pt x="3364" y="1330"/>
                    <a:pt x="3147" y="869"/>
                    <a:pt x="2876" y="598"/>
                  </a:cubicBezTo>
                  <a:cubicBezTo>
                    <a:pt x="2469" y="218"/>
                    <a:pt x="2035" y="28"/>
                    <a:pt x="1574"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762;p51">
              <a:extLst>
                <a:ext uri="{FF2B5EF4-FFF2-40B4-BE49-F238E27FC236}">
                  <a16:creationId xmlns:a16="http://schemas.microsoft.com/office/drawing/2014/main" id="{1EDAEFA1-A7E8-4D0D-AAFF-65DBDFEDBAA5}"/>
                </a:ext>
              </a:extLst>
            </p:cNvPr>
            <p:cNvSpPr/>
            <p:nvPr/>
          </p:nvSpPr>
          <p:spPr>
            <a:xfrm>
              <a:off x="2574150" y="3319000"/>
              <a:ext cx="99700" cy="47075"/>
            </a:xfrm>
            <a:custGeom>
              <a:avLst/>
              <a:gdLst/>
              <a:ahLst/>
              <a:cxnLst/>
              <a:rect l="l" t="t" r="r" b="b"/>
              <a:pathLst>
                <a:path w="3988" h="1883" extrusionOk="0">
                  <a:moveTo>
                    <a:pt x="3585" y="0"/>
                  </a:moveTo>
                  <a:cubicBezTo>
                    <a:pt x="3475" y="0"/>
                    <a:pt x="3364" y="49"/>
                    <a:pt x="3283" y="147"/>
                  </a:cubicBezTo>
                  <a:cubicBezTo>
                    <a:pt x="3201" y="228"/>
                    <a:pt x="2849" y="337"/>
                    <a:pt x="2523" y="364"/>
                  </a:cubicBezTo>
                  <a:lnTo>
                    <a:pt x="1655" y="472"/>
                  </a:lnTo>
                  <a:cubicBezTo>
                    <a:pt x="597" y="581"/>
                    <a:pt x="136" y="1286"/>
                    <a:pt x="109" y="1313"/>
                  </a:cubicBezTo>
                  <a:cubicBezTo>
                    <a:pt x="1" y="1503"/>
                    <a:pt x="55" y="1720"/>
                    <a:pt x="245" y="1829"/>
                  </a:cubicBezTo>
                  <a:cubicBezTo>
                    <a:pt x="299" y="1883"/>
                    <a:pt x="353" y="1883"/>
                    <a:pt x="435" y="1883"/>
                  </a:cubicBezTo>
                  <a:cubicBezTo>
                    <a:pt x="543" y="1883"/>
                    <a:pt x="652" y="1829"/>
                    <a:pt x="733" y="1720"/>
                  </a:cubicBezTo>
                  <a:cubicBezTo>
                    <a:pt x="733" y="1720"/>
                    <a:pt x="1031" y="1259"/>
                    <a:pt x="1737" y="1178"/>
                  </a:cubicBezTo>
                  <a:lnTo>
                    <a:pt x="2605" y="1096"/>
                  </a:lnTo>
                  <a:cubicBezTo>
                    <a:pt x="3473" y="988"/>
                    <a:pt x="3771" y="689"/>
                    <a:pt x="3852" y="581"/>
                  </a:cubicBezTo>
                  <a:cubicBezTo>
                    <a:pt x="3988" y="418"/>
                    <a:pt x="3961" y="201"/>
                    <a:pt x="3798" y="66"/>
                  </a:cubicBezTo>
                  <a:cubicBezTo>
                    <a:pt x="3733" y="22"/>
                    <a:pt x="3659" y="0"/>
                    <a:pt x="3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763;p51">
              <a:extLst>
                <a:ext uri="{FF2B5EF4-FFF2-40B4-BE49-F238E27FC236}">
                  <a16:creationId xmlns:a16="http://schemas.microsoft.com/office/drawing/2014/main" id="{37FDDC34-A8A6-4EB3-9DF7-1EDA5E715AA5}"/>
                </a:ext>
              </a:extLst>
            </p:cNvPr>
            <p:cNvSpPr/>
            <p:nvPr/>
          </p:nvSpPr>
          <p:spPr>
            <a:xfrm>
              <a:off x="2679950" y="3452250"/>
              <a:ext cx="194625" cy="113500"/>
            </a:xfrm>
            <a:custGeom>
              <a:avLst/>
              <a:gdLst/>
              <a:ahLst/>
              <a:cxnLst/>
              <a:rect l="l" t="t" r="r" b="b"/>
              <a:pathLst>
                <a:path w="7785" h="4540" extrusionOk="0">
                  <a:moveTo>
                    <a:pt x="4681" y="1"/>
                  </a:moveTo>
                  <a:cubicBezTo>
                    <a:pt x="3471" y="1"/>
                    <a:pt x="2054" y="605"/>
                    <a:pt x="1356" y="1489"/>
                  </a:cubicBezTo>
                  <a:cubicBezTo>
                    <a:pt x="868" y="2140"/>
                    <a:pt x="0" y="3822"/>
                    <a:pt x="949" y="4419"/>
                  </a:cubicBezTo>
                  <a:cubicBezTo>
                    <a:pt x="1084" y="4503"/>
                    <a:pt x="1229" y="4540"/>
                    <a:pt x="1373" y="4540"/>
                  </a:cubicBezTo>
                  <a:cubicBezTo>
                    <a:pt x="1693" y="4540"/>
                    <a:pt x="2010" y="4355"/>
                    <a:pt x="2197" y="4093"/>
                  </a:cubicBezTo>
                  <a:cubicBezTo>
                    <a:pt x="2898" y="3085"/>
                    <a:pt x="4202" y="2467"/>
                    <a:pt x="5449" y="2467"/>
                  </a:cubicBezTo>
                  <a:cubicBezTo>
                    <a:pt x="5746" y="2467"/>
                    <a:pt x="6039" y="2501"/>
                    <a:pt x="6320" y="2574"/>
                  </a:cubicBezTo>
                  <a:cubicBezTo>
                    <a:pt x="6411" y="2603"/>
                    <a:pt x="6508" y="2617"/>
                    <a:pt x="6606" y="2617"/>
                  </a:cubicBezTo>
                  <a:cubicBezTo>
                    <a:pt x="6974" y="2617"/>
                    <a:pt x="7352" y="2417"/>
                    <a:pt x="7459" y="2032"/>
                  </a:cubicBezTo>
                  <a:cubicBezTo>
                    <a:pt x="7785" y="947"/>
                    <a:pt x="6049" y="215"/>
                    <a:pt x="5262" y="52"/>
                  </a:cubicBezTo>
                  <a:cubicBezTo>
                    <a:pt x="5077" y="17"/>
                    <a:pt x="4882" y="1"/>
                    <a:pt x="46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764;p51">
              <a:extLst>
                <a:ext uri="{FF2B5EF4-FFF2-40B4-BE49-F238E27FC236}">
                  <a16:creationId xmlns:a16="http://schemas.microsoft.com/office/drawing/2014/main" id="{27D2BABE-2A67-4732-B7AB-CE6CE15DA59A}"/>
                </a:ext>
              </a:extLst>
            </p:cNvPr>
            <p:cNvSpPr/>
            <p:nvPr/>
          </p:nvSpPr>
          <p:spPr>
            <a:xfrm>
              <a:off x="2744350" y="3452175"/>
              <a:ext cx="130900" cy="67825"/>
            </a:xfrm>
            <a:custGeom>
              <a:avLst/>
              <a:gdLst/>
              <a:ahLst/>
              <a:cxnLst/>
              <a:rect l="l" t="t" r="r" b="b"/>
              <a:pathLst>
                <a:path w="5236" h="2713" extrusionOk="0">
                  <a:moveTo>
                    <a:pt x="2108" y="1"/>
                  </a:moveTo>
                  <a:cubicBezTo>
                    <a:pt x="1418" y="1"/>
                    <a:pt x="652" y="207"/>
                    <a:pt x="1" y="543"/>
                  </a:cubicBezTo>
                  <a:cubicBezTo>
                    <a:pt x="408" y="1357"/>
                    <a:pt x="896" y="2089"/>
                    <a:pt x="1493" y="2713"/>
                  </a:cubicBezTo>
                  <a:cubicBezTo>
                    <a:pt x="1927" y="2568"/>
                    <a:pt x="2380" y="2490"/>
                    <a:pt x="2829" y="2490"/>
                  </a:cubicBezTo>
                  <a:cubicBezTo>
                    <a:pt x="3138" y="2490"/>
                    <a:pt x="3446" y="2527"/>
                    <a:pt x="3744" y="2604"/>
                  </a:cubicBezTo>
                  <a:cubicBezTo>
                    <a:pt x="3823" y="2624"/>
                    <a:pt x="3906" y="2634"/>
                    <a:pt x="3991" y="2634"/>
                  </a:cubicBezTo>
                  <a:cubicBezTo>
                    <a:pt x="4371" y="2634"/>
                    <a:pt x="4772" y="2434"/>
                    <a:pt x="4883" y="2035"/>
                  </a:cubicBezTo>
                  <a:cubicBezTo>
                    <a:pt x="5236" y="977"/>
                    <a:pt x="3473" y="245"/>
                    <a:pt x="2686" y="55"/>
                  </a:cubicBezTo>
                  <a:cubicBezTo>
                    <a:pt x="2503" y="18"/>
                    <a:pt x="2309" y="1"/>
                    <a:pt x="2108"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765;p51">
              <a:extLst>
                <a:ext uri="{FF2B5EF4-FFF2-40B4-BE49-F238E27FC236}">
                  <a16:creationId xmlns:a16="http://schemas.microsoft.com/office/drawing/2014/main" id="{808D26C1-1A0B-46F7-B4F4-962A56A68344}"/>
                </a:ext>
              </a:extLst>
            </p:cNvPr>
            <p:cNvSpPr/>
            <p:nvPr/>
          </p:nvSpPr>
          <p:spPr>
            <a:xfrm>
              <a:off x="2717925" y="3129400"/>
              <a:ext cx="409575" cy="452425"/>
            </a:xfrm>
            <a:custGeom>
              <a:avLst/>
              <a:gdLst/>
              <a:ahLst/>
              <a:cxnLst/>
              <a:rect l="l" t="t" r="r" b="b"/>
              <a:pathLst>
                <a:path w="16383" h="18097" extrusionOk="0">
                  <a:moveTo>
                    <a:pt x="8117" y="0"/>
                  </a:moveTo>
                  <a:cubicBezTo>
                    <a:pt x="7558" y="0"/>
                    <a:pt x="4153" y="48"/>
                    <a:pt x="1058" y="1520"/>
                  </a:cubicBezTo>
                  <a:cubicBezTo>
                    <a:pt x="705" y="1682"/>
                    <a:pt x="488" y="2035"/>
                    <a:pt x="461" y="2415"/>
                  </a:cubicBezTo>
                  <a:cubicBezTo>
                    <a:pt x="271" y="4693"/>
                    <a:pt x="0" y="12505"/>
                    <a:pt x="3852" y="15895"/>
                  </a:cubicBezTo>
                  <a:cubicBezTo>
                    <a:pt x="4313" y="16329"/>
                    <a:pt x="4828" y="16709"/>
                    <a:pt x="5316" y="17062"/>
                  </a:cubicBezTo>
                  <a:cubicBezTo>
                    <a:pt x="5750" y="17360"/>
                    <a:pt x="6211" y="17631"/>
                    <a:pt x="6700" y="17821"/>
                  </a:cubicBezTo>
                  <a:cubicBezTo>
                    <a:pt x="7172" y="18012"/>
                    <a:pt x="7644" y="18097"/>
                    <a:pt x="8109" y="18097"/>
                  </a:cubicBezTo>
                  <a:cubicBezTo>
                    <a:pt x="9758" y="18097"/>
                    <a:pt x="11326" y="17037"/>
                    <a:pt x="12531" y="15895"/>
                  </a:cubicBezTo>
                  <a:cubicBezTo>
                    <a:pt x="16383" y="12505"/>
                    <a:pt x="16112" y="4693"/>
                    <a:pt x="15949" y="2415"/>
                  </a:cubicBezTo>
                  <a:cubicBezTo>
                    <a:pt x="15922" y="2035"/>
                    <a:pt x="15678" y="1682"/>
                    <a:pt x="15325" y="1520"/>
                  </a:cubicBezTo>
                  <a:cubicBezTo>
                    <a:pt x="12229" y="48"/>
                    <a:pt x="8825" y="0"/>
                    <a:pt x="8266" y="0"/>
                  </a:cubicBezTo>
                  <a:cubicBezTo>
                    <a:pt x="8227" y="0"/>
                    <a:pt x="8202" y="1"/>
                    <a:pt x="8191" y="1"/>
                  </a:cubicBezTo>
                  <a:cubicBezTo>
                    <a:pt x="8181" y="1"/>
                    <a:pt x="8156" y="0"/>
                    <a:pt x="8117" y="0"/>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766;p51">
              <a:extLst>
                <a:ext uri="{FF2B5EF4-FFF2-40B4-BE49-F238E27FC236}">
                  <a16:creationId xmlns:a16="http://schemas.microsoft.com/office/drawing/2014/main" id="{594CD3DC-EE4E-4CEA-9619-D29A42387519}"/>
                </a:ext>
              </a:extLst>
            </p:cNvPr>
            <p:cNvSpPr/>
            <p:nvPr/>
          </p:nvSpPr>
          <p:spPr>
            <a:xfrm>
              <a:off x="2888800" y="3159250"/>
              <a:ext cx="238700" cy="422900"/>
            </a:xfrm>
            <a:custGeom>
              <a:avLst/>
              <a:gdLst/>
              <a:ahLst/>
              <a:cxnLst/>
              <a:rect l="l" t="t" r="r" b="b"/>
              <a:pathLst>
                <a:path w="9548" h="16916" extrusionOk="0">
                  <a:moveTo>
                    <a:pt x="7731" y="0"/>
                  </a:moveTo>
                  <a:lnTo>
                    <a:pt x="7731" y="0"/>
                  </a:lnTo>
                  <a:cubicBezTo>
                    <a:pt x="7893" y="163"/>
                    <a:pt x="7975" y="380"/>
                    <a:pt x="7975" y="624"/>
                  </a:cubicBezTo>
                  <a:cubicBezTo>
                    <a:pt x="8165" y="2929"/>
                    <a:pt x="8436" y="10931"/>
                    <a:pt x="4476" y="14430"/>
                  </a:cubicBezTo>
                  <a:cubicBezTo>
                    <a:pt x="3282" y="15596"/>
                    <a:pt x="1682" y="16654"/>
                    <a:pt x="0" y="16681"/>
                  </a:cubicBezTo>
                  <a:cubicBezTo>
                    <a:pt x="437" y="16844"/>
                    <a:pt x="872" y="16916"/>
                    <a:pt x="1302" y="16916"/>
                  </a:cubicBezTo>
                  <a:cubicBezTo>
                    <a:pt x="2953" y="16916"/>
                    <a:pt x="4512" y="15848"/>
                    <a:pt x="5696" y="14728"/>
                  </a:cubicBezTo>
                  <a:cubicBezTo>
                    <a:pt x="9548" y="11311"/>
                    <a:pt x="9277" y="3499"/>
                    <a:pt x="9114" y="1221"/>
                  </a:cubicBezTo>
                  <a:cubicBezTo>
                    <a:pt x="9087" y="841"/>
                    <a:pt x="8870" y="488"/>
                    <a:pt x="8490" y="326"/>
                  </a:cubicBezTo>
                  <a:cubicBezTo>
                    <a:pt x="8246" y="217"/>
                    <a:pt x="8002" y="81"/>
                    <a:pt x="7731"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67;p51">
              <a:extLst>
                <a:ext uri="{FF2B5EF4-FFF2-40B4-BE49-F238E27FC236}">
                  <a16:creationId xmlns:a16="http://schemas.microsoft.com/office/drawing/2014/main" id="{0921CA11-89B0-42F3-9F6A-284EE10A7100}"/>
                </a:ext>
              </a:extLst>
            </p:cNvPr>
            <p:cNvSpPr/>
            <p:nvPr/>
          </p:nvSpPr>
          <p:spPr>
            <a:xfrm>
              <a:off x="2957275" y="3241675"/>
              <a:ext cx="103775" cy="27450"/>
            </a:xfrm>
            <a:custGeom>
              <a:avLst/>
              <a:gdLst/>
              <a:ahLst/>
              <a:cxnLst/>
              <a:rect l="l" t="t" r="r" b="b"/>
              <a:pathLst>
                <a:path w="4151" h="1098" extrusionOk="0">
                  <a:moveTo>
                    <a:pt x="2776" y="1"/>
                  </a:moveTo>
                  <a:cubicBezTo>
                    <a:pt x="2607" y="1"/>
                    <a:pt x="2422" y="20"/>
                    <a:pt x="2225" y="66"/>
                  </a:cubicBezTo>
                  <a:lnTo>
                    <a:pt x="1384" y="283"/>
                  </a:lnTo>
                  <a:cubicBezTo>
                    <a:pt x="1195" y="335"/>
                    <a:pt x="973" y="354"/>
                    <a:pt x="808" y="354"/>
                  </a:cubicBezTo>
                  <a:cubicBezTo>
                    <a:pt x="713" y="354"/>
                    <a:pt x="637" y="348"/>
                    <a:pt x="597" y="338"/>
                  </a:cubicBezTo>
                  <a:cubicBezTo>
                    <a:pt x="540" y="299"/>
                    <a:pt x="475" y="281"/>
                    <a:pt x="411" y="281"/>
                  </a:cubicBezTo>
                  <a:cubicBezTo>
                    <a:pt x="295" y="281"/>
                    <a:pt x="179" y="341"/>
                    <a:pt x="109" y="446"/>
                  </a:cubicBezTo>
                  <a:cubicBezTo>
                    <a:pt x="1" y="609"/>
                    <a:pt x="28" y="826"/>
                    <a:pt x="218" y="934"/>
                  </a:cubicBezTo>
                  <a:cubicBezTo>
                    <a:pt x="380" y="1043"/>
                    <a:pt x="597" y="1097"/>
                    <a:pt x="814" y="1097"/>
                  </a:cubicBezTo>
                  <a:cubicBezTo>
                    <a:pt x="1113" y="1097"/>
                    <a:pt x="1384" y="1016"/>
                    <a:pt x="1547" y="989"/>
                  </a:cubicBezTo>
                  <a:lnTo>
                    <a:pt x="1574" y="989"/>
                  </a:lnTo>
                  <a:lnTo>
                    <a:pt x="2388" y="772"/>
                  </a:lnTo>
                  <a:cubicBezTo>
                    <a:pt x="2537" y="737"/>
                    <a:pt x="2674" y="723"/>
                    <a:pt x="2796" y="723"/>
                  </a:cubicBezTo>
                  <a:cubicBezTo>
                    <a:pt x="3248" y="723"/>
                    <a:pt x="3505" y="913"/>
                    <a:pt x="3527" y="934"/>
                  </a:cubicBezTo>
                  <a:cubicBezTo>
                    <a:pt x="3592" y="978"/>
                    <a:pt x="3666" y="1000"/>
                    <a:pt x="3739" y="1000"/>
                  </a:cubicBezTo>
                  <a:cubicBezTo>
                    <a:pt x="3850" y="1000"/>
                    <a:pt x="3961" y="951"/>
                    <a:pt x="4042" y="853"/>
                  </a:cubicBezTo>
                  <a:cubicBezTo>
                    <a:pt x="4151" y="690"/>
                    <a:pt x="4124" y="473"/>
                    <a:pt x="3961" y="338"/>
                  </a:cubicBezTo>
                  <a:cubicBezTo>
                    <a:pt x="3939" y="338"/>
                    <a:pt x="3491" y="1"/>
                    <a:pt x="2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768;p51">
              <a:extLst>
                <a:ext uri="{FF2B5EF4-FFF2-40B4-BE49-F238E27FC236}">
                  <a16:creationId xmlns:a16="http://schemas.microsoft.com/office/drawing/2014/main" id="{8C612CC8-E3F9-4CC0-9CE6-0C39EDE85721}"/>
                </a:ext>
              </a:extLst>
            </p:cNvPr>
            <p:cNvSpPr/>
            <p:nvPr/>
          </p:nvSpPr>
          <p:spPr>
            <a:xfrm>
              <a:off x="2785050" y="3241675"/>
              <a:ext cx="104450" cy="27450"/>
            </a:xfrm>
            <a:custGeom>
              <a:avLst/>
              <a:gdLst/>
              <a:ahLst/>
              <a:cxnLst/>
              <a:rect l="l" t="t" r="r" b="b"/>
              <a:pathLst>
                <a:path w="4178" h="1098" extrusionOk="0">
                  <a:moveTo>
                    <a:pt x="1375" y="1"/>
                  </a:moveTo>
                  <a:cubicBezTo>
                    <a:pt x="660" y="1"/>
                    <a:pt x="212" y="338"/>
                    <a:pt x="190" y="338"/>
                  </a:cubicBezTo>
                  <a:cubicBezTo>
                    <a:pt x="27" y="473"/>
                    <a:pt x="0" y="690"/>
                    <a:pt x="109" y="853"/>
                  </a:cubicBezTo>
                  <a:cubicBezTo>
                    <a:pt x="190" y="951"/>
                    <a:pt x="301" y="1000"/>
                    <a:pt x="411" y="1000"/>
                  </a:cubicBezTo>
                  <a:cubicBezTo>
                    <a:pt x="485" y="1000"/>
                    <a:pt x="559" y="978"/>
                    <a:pt x="624" y="934"/>
                  </a:cubicBezTo>
                  <a:cubicBezTo>
                    <a:pt x="645" y="913"/>
                    <a:pt x="919" y="723"/>
                    <a:pt x="1366" y="723"/>
                  </a:cubicBezTo>
                  <a:cubicBezTo>
                    <a:pt x="1486" y="723"/>
                    <a:pt x="1619" y="737"/>
                    <a:pt x="1763" y="772"/>
                  </a:cubicBezTo>
                  <a:lnTo>
                    <a:pt x="2604" y="989"/>
                  </a:lnTo>
                  <a:cubicBezTo>
                    <a:pt x="2903" y="1070"/>
                    <a:pt x="3120" y="1097"/>
                    <a:pt x="3309" y="1097"/>
                  </a:cubicBezTo>
                  <a:cubicBezTo>
                    <a:pt x="3689" y="1097"/>
                    <a:pt x="3879" y="989"/>
                    <a:pt x="3960" y="934"/>
                  </a:cubicBezTo>
                  <a:cubicBezTo>
                    <a:pt x="4123" y="826"/>
                    <a:pt x="4177" y="609"/>
                    <a:pt x="4069" y="446"/>
                  </a:cubicBezTo>
                  <a:cubicBezTo>
                    <a:pt x="3999" y="341"/>
                    <a:pt x="3883" y="281"/>
                    <a:pt x="3759" y="281"/>
                  </a:cubicBezTo>
                  <a:cubicBezTo>
                    <a:pt x="3691" y="281"/>
                    <a:pt x="3621" y="299"/>
                    <a:pt x="3553" y="338"/>
                  </a:cubicBezTo>
                  <a:cubicBezTo>
                    <a:pt x="3532" y="345"/>
                    <a:pt x="3488" y="348"/>
                    <a:pt x="3431" y="348"/>
                  </a:cubicBezTo>
                  <a:cubicBezTo>
                    <a:pt x="3273" y="348"/>
                    <a:pt x="3005" y="323"/>
                    <a:pt x="2767" y="283"/>
                  </a:cubicBezTo>
                  <a:lnTo>
                    <a:pt x="1926" y="66"/>
                  </a:lnTo>
                  <a:cubicBezTo>
                    <a:pt x="1729" y="20"/>
                    <a:pt x="1544" y="1"/>
                    <a:pt x="1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769;p51">
              <a:extLst>
                <a:ext uri="{FF2B5EF4-FFF2-40B4-BE49-F238E27FC236}">
                  <a16:creationId xmlns:a16="http://schemas.microsoft.com/office/drawing/2014/main" id="{C210930A-AE8E-40AB-A741-1C88ACBC5473}"/>
                </a:ext>
              </a:extLst>
            </p:cNvPr>
            <p:cNvSpPr/>
            <p:nvPr/>
          </p:nvSpPr>
          <p:spPr>
            <a:xfrm>
              <a:off x="2800650" y="3298025"/>
              <a:ext cx="103775" cy="59725"/>
            </a:xfrm>
            <a:custGeom>
              <a:avLst/>
              <a:gdLst/>
              <a:ahLst/>
              <a:cxnLst/>
              <a:rect l="l" t="t" r="r" b="b"/>
              <a:pathLst>
                <a:path w="4151" h="2389" extrusionOk="0">
                  <a:moveTo>
                    <a:pt x="2060" y="0"/>
                  </a:moveTo>
                  <a:cubicBezTo>
                    <a:pt x="1972" y="0"/>
                    <a:pt x="1882" y="3"/>
                    <a:pt x="1790" y="9"/>
                  </a:cubicBezTo>
                  <a:cubicBezTo>
                    <a:pt x="1031" y="64"/>
                    <a:pt x="244" y="443"/>
                    <a:pt x="27" y="1447"/>
                  </a:cubicBezTo>
                  <a:cubicBezTo>
                    <a:pt x="0" y="1556"/>
                    <a:pt x="0" y="1637"/>
                    <a:pt x="0" y="1745"/>
                  </a:cubicBezTo>
                  <a:cubicBezTo>
                    <a:pt x="59" y="2131"/>
                    <a:pt x="313" y="2233"/>
                    <a:pt x="592" y="2233"/>
                  </a:cubicBezTo>
                  <a:cubicBezTo>
                    <a:pt x="825" y="2233"/>
                    <a:pt x="1075" y="2162"/>
                    <a:pt x="1248" y="2125"/>
                  </a:cubicBezTo>
                  <a:cubicBezTo>
                    <a:pt x="1478" y="2071"/>
                    <a:pt x="1716" y="2044"/>
                    <a:pt x="1956" y="2044"/>
                  </a:cubicBezTo>
                  <a:cubicBezTo>
                    <a:pt x="2197" y="2044"/>
                    <a:pt x="2441" y="2071"/>
                    <a:pt x="2685" y="2125"/>
                  </a:cubicBezTo>
                  <a:cubicBezTo>
                    <a:pt x="2963" y="2185"/>
                    <a:pt x="3240" y="2389"/>
                    <a:pt x="3518" y="2389"/>
                  </a:cubicBezTo>
                  <a:cubicBezTo>
                    <a:pt x="3620" y="2389"/>
                    <a:pt x="3722" y="2361"/>
                    <a:pt x="3825" y="2288"/>
                  </a:cubicBezTo>
                  <a:cubicBezTo>
                    <a:pt x="4150" y="2017"/>
                    <a:pt x="4123" y="1501"/>
                    <a:pt x="3933" y="1149"/>
                  </a:cubicBezTo>
                  <a:cubicBezTo>
                    <a:pt x="3689" y="660"/>
                    <a:pt x="3336" y="335"/>
                    <a:pt x="2902" y="145"/>
                  </a:cubicBezTo>
                  <a:cubicBezTo>
                    <a:pt x="2650" y="40"/>
                    <a:pt x="2365"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770;p51">
              <a:extLst>
                <a:ext uri="{FF2B5EF4-FFF2-40B4-BE49-F238E27FC236}">
                  <a16:creationId xmlns:a16="http://schemas.microsoft.com/office/drawing/2014/main" id="{A903B278-C8C4-43F1-8F1E-BD7A8C2A6167}"/>
                </a:ext>
              </a:extLst>
            </p:cNvPr>
            <p:cNvSpPr/>
            <p:nvPr/>
          </p:nvSpPr>
          <p:spPr>
            <a:xfrm>
              <a:off x="2941675" y="3298025"/>
              <a:ext cx="104450" cy="59725"/>
            </a:xfrm>
            <a:custGeom>
              <a:avLst/>
              <a:gdLst/>
              <a:ahLst/>
              <a:cxnLst/>
              <a:rect l="l" t="t" r="r" b="b"/>
              <a:pathLst>
                <a:path w="4178" h="2389" extrusionOk="0">
                  <a:moveTo>
                    <a:pt x="2091" y="0"/>
                  </a:moveTo>
                  <a:cubicBezTo>
                    <a:pt x="1786" y="0"/>
                    <a:pt x="1501" y="40"/>
                    <a:pt x="1249" y="145"/>
                  </a:cubicBezTo>
                  <a:cubicBezTo>
                    <a:pt x="815" y="335"/>
                    <a:pt x="462" y="660"/>
                    <a:pt x="218" y="1149"/>
                  </a:cubicBezTo>
                  <a:cubicBezTo>
                    <a:pt x="55" y="1501"/>
                    <a:pt x="1" y="2017"/>
                    <a:pt x="326" y="2288"/>
                  </a:cubicBezTo>
                  <a:cubicBezTo>
                    <a:pt x="429" y="2361"/>
                    <a:pt x="533" y="2389"/>
                    <a:pt x="638" y="2389"/>
                  </a:cubicBezTo>
                  <a:cubicBezTo>
                    <a:pt x="923" y="2389"/>
                    <a:pt x="1215" y="2185"/>
                    <a:pt x="1493" y="2125"/>
                  </a:cubicBezTo>
                  <a:cubicBezTo>
                    <a:pt x="1723" y="2071"/>
                    <a:pt x="1961" y="2044"/>
                    <a:pt x="2198" y="2044"/>
                  </a:cubicBezTo>
                  <a:cubicBezTo>
                    <a:pt x="2435" y="2044"/>
                    <a:pt x="2673" y="2071"/>
                    <a:pt x="2903" y="2125"/>
                  </a:cubicBezTo>
                  <a:cubicBezTo>
                    <a:pt x="3075" y="2162"/>
                    <a:pt x="3326" y="2233"/>
                    <a:pt x="3559" y="2233"/>
                  </a:cubicBezTo>
                  <a:cubicBezTo>
                    <a:pt x="3838" y="2233"/>
                    <a:pt x="4092" y="2131"/>
                    <a:pt x="4151" y="1745"/>
                  </a:cubicBezTo>
                  <a:cubicBezTo>
                    <a:pt x="4178" y="1637"/>
                    <a:pt x="4151" y="1556"/>
                    <a:pt x="4124" y="1447"/>
                  </a:cubicBezTo>
                  <a:cubicBezTo>
                    <a:pt x="3907" y="443"/>
                    <a:pt x="3120" y="64"/>
                    <a:pt x="2361" y="9"/>
                  </a:cubicBezTo>
                  <a:cubicBezTo>
                    <a:pt x="2269" y="3"/>
                    <a:pt x="2179" y="0"/>
                    <a:pt x="2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771;p51">
              <a:extLst>
                <a:ext uri="{FF2B5EF4-FFF2-40B4-BE49-F238E27FC236}">
                  <a16:creationId xmlns:a16="http://schemas.microsoft.com/office/drawing/2014/main" id="{8EE3D362-DD36-4CCF-8C20-B888629BA18B}"/>
                </a:ext>
              </a:extLst>
            </p:cNvPr>
            <p:cNvSpPr/>
            <p:nvPr/>
          </p:nvSpPr>
          <p:spPr>
            <a:xfrm>
              <a:off x="2819625" y="3413475"/>
              <a:ext cx="206850" cy="85850"/>
            </a:xfrm>
            <a:custGeom>
              <a:avLst/>
              <a:gdLst/>
              <a:ahLst/>
              <a:cxnLst/>
              <a:rect l="l" t="t" r="r" b="b"/>
              <a:pathLst>
                <a:path w="8274" h="3434" extrusionOk="0">
                  <a:moveTo>
                    <a:pt x="1345" y="1"/>
                  </a:moveTo>
                  <a:cubicBezTo>
                    <a:pt x="1090" y="1"/>
                    <a:pt x="840" y="95"/>
                    <a:pt x="679" y="301"/>
                  </a:cubicBezTo>
                  <a:cubicBezTo>
                    <a:pt x="1" y="1196"/>
                    <a:pt x="1384" y="2498"/>
                    <a:pt x="2062" y="2905"/>
                  </a:cubicBezTo>
                  <a:cubicBezTo>
                    <a:pt x="2618" y="3257"/>
                    <a:pt x="3378" y="3434"/>
                    <a:pt x="4137" y="3434"/>
                  </a:cubicBezTo>
                  <a:cubicBezTo>
                    <a:pt x="4896" y="3434"/>
                    <a:pt x="5656" y="3257"/>
                    <a:pt x="6212" y="2905"/>
                  </a:cubicBezTo>
                  <a:cubicBezTo>
                    <a:pt x="6890" y="2498"/>
                    <a:pt x="8273" y="1196"/>
                    <a:pt x="7595" y="301"/>
                  </a:cubicBezTo>
                  <a:cubicBezTo>
                    <a:pt x="7434" y="95"/>
                    <a:pt x="7184" y="1"/>
                    <a:pt x="6929" y="1"/>
                  </a:cubicBezTo>
                  <a:cubicBezTo>
                    <a:pt x="6714" y="1"/>
                    <a:pt x="6494" y="68"/>
                    <a:pt x="6320" y="192"/>
                  </a:cubicBezTo>
                  <a:cubicBezTo>
                    <a:pt x="5697" y="626"/>
                    <a:pt x="4917" y="843"/>
                    <a:pt x="4137" y="843"/>
                  </a:cubicBezTo>
                  <a:cubicBezTo>
                    <a:pt x="3357" y="843"/>
                    <a:pt x="2577" y="626"/>
                    <a:pt x="1954" y="192"/>
                  </a:cubicBezTo>
                  <a:cubicBezTo>
                    <a:pt x="1780" y="68"/>
                    <a:pt x="1560"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772;p51">
              <a:extLst>
                <a:ext uri="{FF2B5EF4-FFF2-40B4-BE49-F238E27FC236}">
                  <a16:creationId xmlns:a16="http://schemas.microsoft.com/office/drawing/2014/main" id="{78F26822-938A-4043-85D1-70DCDCB9108E}"/>
                </a:ext>
              </a:extLst>
            </p:cNvPr>
            <p:cNvSpPr/>
            <p:nvPr/>
          </p:nvSpPr>
          <p:spPr>
            <a:xfrm>
              <a:off x="2840650" y="3298025"/>
              <a:ext cx="63775" cy="59750"/>
            </a:xfrm>
            <a:custGeom>
              <a:avLst/>
              <a:gdLst/>
              <a:ahLst/>
              <a:cxnLst/>
              <a:rect l="l" t="t" r="r" b="b"/>
              <a:pathLst>
                <a:path w="2551" h="2390" extrusionOk="0">
                  <a:moveTo>
                    <a:pt x="460" y="0"/>
                  </a:moveTo>
                  <a:cubicBezTo>
                    <a:pt x="372" y="0"/>
                    <a:pt x="282" y="3"/>
                    <a:pt x="190" y="9"/>
                  </a:cubicBezTo>
                  <a:cubicBezTo>
                    <a:pt x="109" y="9"/>
                    <a:pt x="55" y="9"/>
                    <a:pt x="0" y="37"/>
                  </a:cubicBezTo>
                  <a:cubicBezTo>
                    <a:pt x="163" y="64"/>
                    <a:pt x="299" y="91"/>
                    <a:pt x="462" y="145"/>
                  </a:cubicBezTo>
                  <a:cubicBezTo>
                    <a:pt x="896" y="335"/>
                    <a:pt x="1248" y="660"/>
                    <a:pt x="1492" y="1149"/>
                  </a:cubicBezTo>
                  <a:cubicBezTo>
                    <a:pt x="1655" y="1474"/>
                    <a:pt x="1709" y="1962"/>
                    <a:pt x="1411" y="2234"/>
                  </a:cubicBezTo>
                  <a:cubicBezTo>
                    <a:pt x="1577" y="2317"/>
                    <a:pt x="1744" y="2390"/>
                    <a:pt x="1911" y="2390"/>
                  </a:cubicBezTo>
                  <a:cubicBezTo>
                    <a:pt x="2015" y="2390"/>
                    <a:pt x="2120" y="2361"/>
                    <a:pt x="2225" y="2288"/>
                  </a:cubicBezTo>
                  <a:cubicBezTo>
                    <a:pt x="2550" y="2017"/>
                    <a:pt x="2523" y="1501"/>
                    <a:pt x="2333" y="1149"/>
                  </a:cubicBezTo>
                  <a:cubicBezTo>
                    <a:pt x="2089" y="660"/>
                    <a:pt x="1736" y="335"/>
                    <a:pt x="1302" y="145"/>
                  </a:cubicBezTo>
                  <a:cubicBezTo>
                    <a:pt x="1050" y="40"/>
                    <a:pt x="765" y="0"/>
                    <a:pt x="460" y="0"/>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773;p51">
              <a:extLst>
                <a:ext uri="{FF2B5EF4-FFF2-40B4-BE49-F238E27FC236}">
                  <a16:creationId xmlns:a16="http://schemas.microsoft.com/office/drawing/2014/main" id="{309BE187-11A0-4861-8CA7-2E2CA73842B1}"/>
                </a:ext>
              </a:extLst>
            </p:cNvPr>
            <p:cNvSpPr/>
            <p:nvPr/>
          </p:nvSpPr>
          <p:spPr>
            <a:xfrm>
              <a:off x="2984400" y="3297800"/>
              <a:ext cx="61725" cy="56125"/>
            </a:xfrm>
            <a:custGeom>
              <a:avLst/>
              <a:gdLst/>
              <a:ahLst/>
              <a:cxnLst/>
              <a:rect l="l" t="t" r="r" b="b"/>
              <a:pathLst>
                <a:path w="2469" h="2245" extrusionOk="0">
                  <a:moveTo>
                    <a:pt x="382" y="1"/>
                  </a:moveTo>
                  <a:cubicBezTo>
                    <a:pt x="255" y="1"/>
                    <a:pt x="128" y="14"/>
                    <a:pt x="1" y="46"/>
                  </a:cubicBezTo>
                  <a:cubicBezTo>
                    <a:pt x="679" y="127"/>
                    <a:pt x="1384" y="534"/>
                    <a:pt x="1574" y="1456"/>
                  </a:cubicBezTo>
                  <a:cubicBezTo>
                    <a:pt x="1601" y="1565"/>
                    <a:pt x="1601" y="1646"/>
                    <a:pt x="1601" y="1754"/>
                  </a:cubicBezTo>
                  <a:cubicBezTo>
                    <a:pt x="1574" y="1971"/>
                    <a:pt x="1465" y="2107"/>
                    <a:pt x="1357" y="2161"/>
                  </a:cubicBezTo>
                  <a:cubicBezTo>
                    <a:pt x="1513" y="2203"/>
                    <a:pt x="1698" y="2245"/>
                    <a:pt x="1871" y="2245"/>
                  </a:cubicBezTo>
                  <a:cubicBezTo>
                    <a:pt x="2147" y="2245"/>
                    <a:pt x="2392" y="2138"/>
                    <a:pt x="2442" y="1754"/>
                  </a:cubicBezTo>
                  <a:cubicBezTo>
                    <a:pt x="2469" y="1646"/>
                    <a:pt x="2442" y="1565"/>
                    <a:pt x="2415" y="1456"/>
                  </a:cubicBezTo>
                  <a:cubicBezTo>
                    <a:pt x="2198" y="452"/>
                    <a:pt x="1411" y="73"/>
                    <a:pt x="652" y="18"/>
                  </a:cubicBezTo>
                  <a:cubicBezTo>
                    <a:pt x="562" y="7"/>
                    <a:pt x="472" y="1"/>
                    <a:pt x="382"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774;p51">
              <a:extLst>
                <a:ext uri="{FF2B5EF4-FFF2-40B4-BE49-F238E27FC236}">
                  <a16:creationId xmlns:a16="http://schemas.microsoft.com/office/drawing/2014/main" id="{A7D8C408-5AF8-46EA-B56E-AB31AE04C173}"/>
                </a:ext>
              </a:extLst>
            </p:cNvPr>
            <p:cNvSpPr/>
            <p:nvPr/>
          </p:nvSpPr>
          <p:spPr>
            <a:xfrm>
              <a:off x="2929475" y="3413450"/>
              <a:ext cx="97000" cy="85550"/>
            </a:xfrm>
            <a:custGeom>
              <a:avLst/>
              <a:gdLst/>
              <a:ahLst/>
              <a:cxnLst/>
              <a:rect l="l" t="t" r="r" b="b"/>
              <a:pathLst>
                <a:path w="3880" h="3422" extrusionOk="0">
                  <a:moveTo>
                    <a:pt x="2548" y="1"/>
                  </a:moveTo>
                  <a:cubicBezTo>
                    <a:pt x="2467" y="1"/>
                    <a:pt x="2386" y="11"/>
                    <a:pt x="2306" y="31"/>
                  </a:cubicBezTo>
                  <a:cubicBezTo>
                    <a:pt x="2333" y="58"/>
                    <a:pt x="2388" y="112"/>
                    <a:pt x="2415" y="139"/>
                  </a:cubicBezTo>
                  <a:cubicBezTo>
                    <a:pt x="3174" y="1143"/>
                    <a:pt x="1601" y="2580"/>
                    <a:pt x="841" y="3069"/>
                  </a:cubicBezTo>
                  <a:cubicBezTo>
                    <a:pt x="597" y="3204"/>
                    <a:pt x="326" y="3340"/>
                    <a:pt x="1" y="3421"/>
                  </a:cubicBezTo>
                  <a:cubicBezTo>
                    <a:pt x="679" y="3394"/>
                    <a:pt x="1330" y="3231"/>
                    <a:pt x="1818" y="2933"/>
                  </a:cubicBezTo>
                  <a:cubicBezTo>
                    <a:pt x="2496" y="2499"/>
                    <a:pt x="3879" y="1197"/>
                    <a:pt x="3201" y="302"/>
                  </a:cubicBezTo>
                  <a:cubicBezTo>
                    <a:pt x="3037" y="97"/>
                    <a:pt x="2796" y="1"/>
                    <a:pt x="2548"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757;p51">
            <a:extLst>
              <a:ext uri="{FF2B5EF4-FFF2-40B4-BE49-F238E27FC236}">
                <a16:creationId xmlns:a16="http://schemas.microsoft.com/office/drawing/2014/main" id="{B2A31877-B412-4047-B525-CD6EDDE285F7}"/>
              </a:ext>
            </a:extLst>
          </p:cNvPr>
          <p:cNvGrpSpPr/>
          <p:nvPr/>
        </p:nvGrpSpPr>
        <p:grpSpPr>
          <a:xfrm>
            <a:off x="834862" y="3219953"/>
            <a:ext cx="429725" cy="336901"/>
            <a:chOff x="2496850" y="3129400"/>
            <a:chExt cx="630650" cy="494425"/>
          </a:xfrm>
        </p:grpSpPr>
        <p:sp>
          <p:nvSpPr>
            <p:cNvPr id="203" name="Google Shape;758;p51">
              <a:extLst>
                <a:ext uri="{FF2B5EF4-FFF2-40B4-BE49-F238E27FC236}">
                  <a16:creationId xmlns:a16="http://schemas.microsoft.com/office/drawing/2014/main" id="{C42BDA74-6320-45D1-AC68-3F3C676AEFD7}"/>
                </a:ext>
              </a:extLst>
            </p:cNvPr>
            <p:cNvSpPr/>
            <p:nvPr/>
          </p:nvSpPr>
          <p:spPr>
            <a:xfrm>
              <a:off x="2496850" y="3165875"/>
              <a:ext cx="463850" cy="457950"/>
            </a:xfrm>
            <a:custGeom>
              <a:avLst/>
              <a:gdLst/>
              <a:ahLst/>
              <a:cxnLst/>
              <a:rect l="l" t="t" r="r" b="b"/>
              <a:pathLst>
                <a:path w="18554" h="18318" extrusionOk="0">
                  <a:moveTo>
                    <a:pt x="12488" y="0"/>
                  </a:moveTo>
                  <a:cubicBezTo>
                    <a:pt x="9351" y="0"/>
                    <a:pt x="6681" y="1016"/>
                    <a:pt x="6537" y="1064"/>
                  </a:cubicBezTo>
                  <a:cubicBezTo>
                    <a:pt x="6402" y="1118"/>
                    <a:pt x="2930" y="2339"/>
                    <a:pt x="380" y="4970"/>
                  </a:cubicBezTo>
                  <a:cubicBezTo>
                    <a:pt x="109" y="5241"/>
                    <a:pt x="1" y="5648"/>
                    <a:pt x="109" y="6028"/>
                  </a:cubicBezTo>
                  <a:cubicBezTo>
                    <a:pt x="733" y="8198"/>
                    <a:pt x="3174" y="15630"/>
                    <a:pt x="7948" y="17501"/>
                  </a:cubicBezTo>
                  <a:cubicBezTo>
                    <a:pt x="8518" y="17745"/>
                    <a:pt x="9141" y="17935"/>
                    <a:pt x="9738" y="18098"/>
                  </a:cubicBezTo>
                  <a:cubicBezTo>
                    <a:pt x="10226" y="18206"/>
                    <a:pt x="10742" y="18288"/>
                    <a:pt x="11284" y="18315"/>
                  </a:cubicBezTo>
                  <a:cubicBezTo>
                    <a:pt x="11331" y="18317"/>
                    <a:pt x="11377" y="18317"/>
                    <a:pt x="11423" y="18317"/>
                  </a:cubicBezTo>
                  <a:cubicBezTo>
                    <a:pt x="13678" y="18317"/>
                    <a:pt x="15182" y="16378"/>
                    <a:pt x="16112" y="14518"/>
                  </a:cubicBezTo>
                  <a:cubicBezTo>
                    <a:pt x="18553" y="10015"/>
                    <a:pt x="15597" y="2746"/>
                    <a:pt x="14675" y="684"/>
                  </a:cubicBezTo>
                  <a:cubicBezTo>
                    <a:pt x="14512" y="332"/>
                    <a:pt x="14159" y="88"/>
                    <a:pt x="13780" y="61"/>
                  </a:cubicBezTo>
                  <a:cubicBezTo>
                    <a:pt x="13344" y="19"/>
                    <a:pt x="12912" y="0"/>
                    <a:pt x="12488"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759;p51">
              <a:extLst>
                <a:ext uri="{FF2B5EF4-FFF2-40B4-BE49-F238E27FC236}">
                  <a16:creationId xmlns:a16="http://schemas.microsoft.com/office/drawing/2014/main" id="{D6E6087A-8EF7-4A87-ABD7-EF0B9355A785}"/>
                </a:ext>
              </a:extLst>
            </p:cNvPr>
            <p:cNvSpPr/>
            <p:nvPr/>
          </p:nvSpPr>
          <p:spPr>
            <a:xfrm>
              <a:off x="2692150" y="3165375"/>
              <a:ext cx="268550" cy="414300"/>
            </a:xfrm>
            <a:custGeom>
              <a:avLst/>
              <a:gdLst/>
              <a:ahLst/>
              <a:cxnLst/>
              <a:rect l="l" t="t" r="r" b="b"/>
              <a:pathLst>
                <a:path w="10742" h="16572" extrusionOk="0">
                  <a:moveTo>
                    <a:pt x="4751" y="0"/>
                  </a:moveTo>
                  <a:cubicBezTo>
                    <a:pt x="3089" y="0"/>
                    <a:pt x="1555" y="285"/>
                    <a:pt x="461" y="569"/>
                  </a:cubicBezTo>
                  <a:cubicBezTo>
                    <a:pt x="461" y="569"/>
                    <a:pt x="461" y="569"/>
                    <a:pt x="461" y="596"/>
                  </a:cubicBezTo>
                  <a:cubicBezTo>
                    <a:pt x="272" y="2929"/>
                    <a:pt x="0" y="11066"/>
                    <a:pt x="3988" y="14592"/>
                  </a:cubicBezTo>
                  <a:cubicBezTo>
                    <a:pt x="4476" y="15026"/>
                    <a:pt x="4991" y="15433"/>
                    <a:pt x="5506" y="15785"/>
                  </a:cubicBezTo>
                  <a:cubicBezTo>
                    <a:pt x="5968" y="16084"/>
                    <a:pt x="6429" y="16355"/>
                    <a:pt x="6944" y="16572"/>
                  </a:cubicBezTo>
                  <a:lnTo>
                    <a:pt x="6971" y="16572"/>
                  </a:lnTo>
                  <a:cubicBezTo>
                    <a:pt x="7514" y="15975"/>
                    <a:pt x="7948" y="15243"/>
                    <a:pt x="8273" y="14538"/>
                  </a:cubicBezTo>
                  <a:cubicBezTo>
                    <a:pt x="10741" y="10035"/>
                    <a:pt x="7785" y="2766"/>
                    <a:pt x="6863" y="704"/>
                  </a:cubicBezTo>
                  <a:cubicBezTo>
                    <a:pt x="6700" y="352"/>
                    <a:pt x="6347" y="108"/>
                    <a:pt x="5968" y="53"/>
                  </a:cubicBezTo>
                  <a:cubicBezTo>
                    <a:pt x="5558" y="17"/>
                    <a:pt x="5151" y="0"/>
                    <a:pt x="4751"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760;p51">
              <a:extLst>
                <a:ext uri="{FF2B5EF4-FFF2-40B4-BE49-F238E27FC236}">
                  <a16:creationId xmlns:a16="http://schemas.microsoft.com/office/drawing/2014/main" id="{3829D14D-27C1-40AA-8226-B4C2C7C1CC16}"/>
                </a:ext>
              </a:extLst>
            </p:cNvPr>
            <p:cNvSpPr/>
            <p:nvPr/>
          </p:nvSpPr>
          <p:spPr>
            <a:xfrm>
              <a:off x="2613475" y="3372025"/>
              <a:ext cx="105150" cy="70000"/>
            </a:xfrm>
            <a:custGeom>
              <a:avLst/>
              <a:gdLst/>
              <a:ahLst/>
              <a:cxnLst/>
              <a:rect l="l" t="t" r="r" b="b"/>
              <a:pathLst>
                <a:path w="4206" h="2800" extrusionOk="0">
                  <a:moveTo>
                    <a:pt x="2253" y="1"/>
                  </a:moveTo>
                  <a:cubicBezTo>
                    <a:pt x="1945" y="1"/>
                    <a:pt x="1634" y="81"/>
                    <a:pt x="1303" y="223"/>
                  </a:cubicBezTo>
                  <a:cubicBezTo>
                    <a:pt x="625" y="548"/>
                    <a:pt x="1" y="1172"/>
                    <a:pt x="137" y="2203"/>
                  </a:cubicBezTo>
                  <a:cubicBezTo>
                    <a:pt x="137" y="2284"/>
                    <a:pt x="164" y="2393"/>
                    <a:pt x="218" y="2501"/>
                  </a:cubicBezTo>
                  <a:cubicBezTo>
                    <a:pt x="342" y="2721"/>
                    <a:pt x="500" y="2799"/>
                    <a:pt x="666" y="2799"/>
                  </a:cubicBezTo>
                  <a:cubicBezTo>
                    <a:pt x="973" y="2799"/>
                    <a:pt x="1309" y="2533"/>
                    <a:pt x="1520" y="2393"/>
                  </a:cubicBezTo>
                  <a:cubicBezTo>
                    <a:pt x="1927" y="2149"/>
                    <a:pt x="2388" y="1986"/>
                    <a:pt x="2849" y="1905"/>
                  </a:cubicBezTo>
                  <a:cubicBezTo>
                    <a:pt x="2876" y="1903"/>
                    <a:pt x="2904" y="1902"/>
                    <a:pt x="2933" y="1902"/>
                  </a:cubicBezTo>
                  <a:cubicBezTo>
                    <a:pt x="3086" y="1902"/>
                    <a:pt x="3252" y="1926"/>
                    <a:pt x="3411" y="1926"/>
                  </a:cubicBezTo>
                  <a:cubicBezTo>
                    <a:pt x="3633" y="1926"/>
                    <a:pt x="3842" y="1880"/>
                    <a:pt x="3988" y="1661"/>
                  </a:cubicBezTo>
                  <a:cubicBezTo>
                    <a:pt x="4205" y="1308"/>
                    <a:pt x="3988" y="820"/>
                    <a:pt x="3717" y="576"/>
                  </a:cubicBezTo>
                  <a:cubicBezTo>
                    <a:pt x="3310" y="196"/>
                    <a:pt x="2876" y="6"/>
                    <a:pt x="2388" y="6"/>
                  </a:cubicBezTo>
                  <a:cubicBezTo>
                    <a:pt x="2343" y="3"/>
                    <a:pt x="2298" y="1"/>
                    <a:pt x="2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761;p51">
              <a:extLst>
                <a:ext uri="{FF2B5EF4-FFF2-40B4-BE49-F238E27FC236}">
                  <a16:creationId xmlns:a16="http://schemas.microsoft.com/office/drawing/2014/main" id="{C65B59DF-0ED5-4B9C-9AB3-776ACB244A5C}"/>
                </a:ext>
              </a:extLst>
            </p:cNvPr>
            <p:cNvSpPr/>
            <p:nvPr/>
          </p:nvSpPr>
          <p:spPr>
            <a:xfrm>
              <a:off x="2634500" y="3371475"/>
              <a:ext cx="84125" cy="48575"/>
            </a:xfrm>
            <a:custGeom>
              <a:avLst/>
              <a:gdLst/>
              <a:ahLst/>
              <a:cxnLst/>
              <a:rect l="l" t="t" r="r" b="b"/>
              <a:pathLst>
                <a:path w="3365" h="1943" extrusionOk="0">
                  <a:moveTo>
                    <a:pt x="1574" y="1"/>
                  </a:moveTo>
                  <a:cubicBezTo>
                    <a:pt x="1194" y="1"/>
                    <a:pt x="842" y="82"/>
                    <a:pt x="462" y="245"/>
                  </a:cubicBezTo>
                  <a:cubicBezTo>
                    <a:pt x="299" y="326"/>
                    <a:pt x="136" y="408"/>
                    <a:pt x="1" y="516"/>
                  </a:cubicBezTo>
                  <a:cubicBezTo>
                    <a:pt x="245" y="462"/>
                    <a:pt x="462" y="435"/>
                    <a:pt x="679" y="435"/>
                  </a:cubicBezTo>
                  <a:cubicBezTo>
                    <a:pt x="1140" y="462"/>
                    <a:pt x="1574" y="652"/>
                    <a:pt x="1981" y="1032"/>
                  </a:cubicBezTo>
                  <a:cubicBezTo>
                    <a:pt x="2225" y="1249"/>
                    <a:pt x="2415" y="1601"/>
                    <a:pt x="2333" y="1927"/>
                  </a:cubicBezTo>
                  <a:cubicBezTo>
                    <a:pt x="2420" y="1934"/>
                    <a:pt x="2508" y="1942"/>
                    <a:pt x="2595" y="1942"/>
                  </a:cubicBezTo>
                  <a:cubicBezTo>
                    <a:pt x="2808" y="1942"/>
                    <a:pt x="3012" y="1895"/>
                    <a:pt x="3147" y="1683"/>
                  </a:cubicBezTo>
                  <a:cubicBezTo>
                    <a:pt x="3364" y="1330"/>
                    <a:pt x="3147" y="869"/>
                    <a:pt x="2876" y="598"/>
                  </a:cubicBezTo>
                  <a:cubicBezTo>
                    <a:pt x="2469" y="218"/>
                    <a:pt x="2035" y="28"/>
                    <a:pt x="1574"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762;p51">
              <a:extLst>
                <a:ext uri="{FF2B5EF4-FFF2-40B4-BE49-F238E27FC236}">
                  <a16:creationId xmlns:a16="http://schemas.microsoft.com/office/drawing/2014/main" id="{EF88B71F-5B53-482B-9CEB-7BC53751AA15}"/>
                </a:ext>
              </a:extLst>
            </p:cNvPr>
            <p:cNvSpPr/>
            <p:nvPr/>
          </p:nvSpPr>
          <p:spPr>
            <a:xfrm>
              <a:off x="2574150" y="3319000"/>
              <a:ext cx="99700" cy="47075"/>
            </a:xfrm>
            <a:custGeom>
              <a:avLst/>
              <a:gdLst/>
              <a:ahLst/>
              <a:cxnLst/>
              <a:rect l="l" t="t" r="r" b="b"/>
              <a:pathLst>
                <a:path w="3988" h="1883" extrusionOk="0">
                  <a:moveTo>
                    <a:pt x="3585" y="0"/>
                  </a:moveTo>
                  <a:cubicBezTo>
                    <a:pt x="3475" y="0"/>
                    <a:pt x="3364" y="49"/>
                    <a:pt x="3283" y="147"/>
                  </a:cubicBezTo>
                  <a:cubicBezTo>
                    <a:pt x="3201" y="228"/>
                    <a:pt x="2849" y="337"/>
                    <a:pt x="2523" y="364"/>
                  </a:cubicBezTo>
                  <a:lnTo>
                    <a:pt x="1655" y="472"/>
                  </a:lnTo>
                  <a:cubicBezTo>
                    <a:pt x="597" y="581"/>
                    <a:pt x="136" y="1286"/>
                    <a:pt x="109" y="1313"/>
                  </a:cubicBezTo>
                  <a:cubicBezTo>
                    <a:pt x="1" y="1503"/>
                    <a:pt x="55" y="1720"/>
                    <a:pt x="245" y="1829"/>
                  </a:cubicBezTo>
                  <a:cubicBezTo>
                    <a:pt x="299" y="1883"/>
                    <a:pt x="353" y="1883"/>
                    <a:pt x="435" y="1883"/>
                  </a:cubicBezTo>
                  <a:cubicBezTo>
                    <a:pt x="543" y="1883"/>
                    <a:pt x="652" y="1829"/>
                    <a:pt x="733" y="1720"/>
                  </a:cubicBezTo>
                  <a:cubicBezTo>
                    <a:pt x="733" y="1720"/>
                    <a:pt x="1031" y="1259"/>
                    <a:pt x="1737" y="1178"/>
                  </a:cubicBezTo>
                  <a:lnTo>
                    <a:pt x="2605" y="1096"/>
                  </a:lnTo>
                  <a:cubicBezTo>
                    <a:pt x="3473" y="988"/>
                    <a:pt x="3771" y="689"/>
                    <a:pt x="3852" y="581"/>
                  </a:cubicBezTo>
                  <a:cubicBezTo>
                    <a:pt x="3988" y="418"/>
                    <a:pt x="3961" y="201"/>
                    <a:pt x="3798" y="66"/>
                  </a:cubicBezTo>
                  <a:cubicBezTo>
                    <a:pt x="3733" y="22"/>
                    <a:pt x="3659" y="0"/>
                    <a:pt x="3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763;p51">
              <a:extLst>
                <a:ext uri="{FF2B5EF4-FFF2-40B4-BE49-F238E27FC236}">
                  <a16:creationId xmlns:a16="http://schemas.microsoft.com/office/drawing/2014/main" id="{5E419484-00ED-43B0-9DFE-AF4EF787EB6D}"/>
                </a:ext>
              </a:extLst>
            </p:cNvPr>
            <p:cNvSpPr/>
            <p:nvPr/>
          </p:nvSpPr>
          <p:spPr>
            <a:xfrm>
              <a:off x="2679950" y="3452250"/>
              <a:ext cx="194625" cy="113500"/>
            </a:xfrm>
            <a:custGeom>
              <a:avLst/>
              <a:gdLst/>
              <a:ahLst/>
              <a:cxnLst/>
              <a:rect l="l" t="t" r="r" b="b"/>
              <a:pathLst>
                <a:path w="7785" h="4540" extrusionOk="0">
                  <a:moveTo>
                    <a:pt x="4681" y="1"/>
                  </a:moveTo>
                  <a:cubicBezTo>
                    <a:pt x="3471" y="1"/>
                    <a:pt x="2054" y="605"/>
                    <a:pt x="1356" y="1489"/>
                  </a:cubicBezTo>
                  <a:cubicBezTo>
                    <a:pt x="868" y="2140"/>
                    <a:pt x="0" y="3822"/>
                    <a:pt x="949" y="4419"/>
                  </a:cubicBezTo>
                  <a:cubicBezTo>
                    <a:pt x="1084" y="4503"/>
                    <a:pt x="1229" y="4540"/>
                    <a:pt x="1373" y="4540"/>
                  </a:cubicBezTo>
                  <a:cubicBezTo>
                    <a:pt x="1693" y="4540"/>
                    <a:pt x="2010" y="4355"/>
                    <a:pt x="2197" y="4093"/>
                  </a:cubicBezTo>
                  <a:cubicBezTo>
                    <a:pt x="2898" y="3085"/>
                    <a:pt x="4202" y="2467"/>
                    <a:pt x="5449" y="2467"/>
                  </a:cubicBezTo>
                  <a:cubicBezTo>
                    <a:pt x="5746" y="2467"/>
                    <a:pt x="6039" y="2501"/>
                    <a:pt x="6320" y="2574"/>
                  </a:cubicBezTo>
                  <a:cubicBezTo>
                    <a:pt x="6411" y="2603"/>
                    <a:pt x="6508" y="2617"/>
                    <a:pt x="6606" y="2617"/>
                  </a:cubicBezTo>
                  <a:cubicBezTo>
                    <a:pt x="6974" y="2617"/>
                    <a:pt x="7352" y="2417"/>
                    <a:pt x="7459" y="2032"/>
                  </a:cubicBezTo>
                  <a:cubicBezTo>
                    <a:pt x="7785" y="947"/>
                    <a:pt x="6049" y="215"/>
                    <a:pt x="5262" y="52"/>
                  </a:cubicBezTo>
                  <a:cubicBezTo>
                    <a:pt x="5077" y="17"/>
                    <a:pt x="4882" y="1"/>
                    <a:pt x="46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764;p51">
              <a:extLst>
                <a:ext uri="{FF2B5EF4-FFF2-40B4-BE49-F238E27FC236}">
                  <a16:creationId xmlns:a16="http://schemas.microsoft.com/office/drawing/2014/main" id="{C6BCBF66-0D8E-4255-A941-6BECC137827F}"/>
                </a:ext>
              </a:extLst>
            </p:cNvPr>
            <p:cNvSpPr/>
            <p:nvPr/>
          </p:nvSpPr>
          <p:spPr>
            <a:xfrm>
              <a:off x="2744350" y="3452175"/>
              <a:ext cx="130900" cy="67825"/>
            </a:xfrm>
            <a:custGeom>
              <a:avLst/>
              <a:gdLst/>
              <a:ahLst/>
              <a:cxnLst/>
              <a:rect l="l" t="t" r="r" b="b"/>
              <a:pathLst>
                <a:path w="5236" h="2713" extrusionOk="0">
                  <a:moveTo>
                    <a:pt x="2108" y="1"/>
                  </a:moveTo>
                  <a:cubicBezTo>
                    <a:pt x="1418" y="1"/>
                    <a:pt x="652" y="207"/>
                    <a:pt x="1" y="543"/>
                  </a:cubicBezTo>
                  <a:cubicBezTo>
                    <a:pt x="408" y="1357"/>
                    <a:pt x="896" y="2089"/>
                    <a:pt x="1493" y="2713"/>
                  </a:cubicBezTo>
                  <a:cubicBezTo>
                    <a:pt x="1927" y="2568"/>
                    <a:pt x="2380" y="2490"/>
                    <a:pt x="2829" y="2490"/>
                  </a:cubicBezTo>
                  <a:cubicBezTo>
                    <a:pt x="3138" y="2490"/>
                    <a:pt x="3446" y="2527"/>
                    <a:pt x="3744" y="2604"/>
                  </a:cubicBezTo>
                  <a:cubicBezTo>
                    <a:pt x="3823" y="2624"/>
                    <a:pt x="3906" y="2634"/>
                    <a:pt x="3991" y="2634"/>
                  </a:cubicBezTo>
                  <a:cubicBezTo>
                    <a:pt x="4371" y="2634"/>
                    <a:pt x="4772" y="2434"/>
                    <a:pt x="4883" y="2035"/>
                  </a:cubicBezTo>
                  <a:cubicBezTo>
                    <a:pt x="5236" y="977"/>
                    <a:pt x="3473" y="245"/>
                    <a:pt x="2686" y="55"/>
                  </a:cubicBezTo>
                  <a:cubicBezTo>
                    <a:pt x="2503" y="18"/>
                    <a:pt x="2309" y="1"/>
                    <a:pt x="2108"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765;p51">
              <a:extLst>
                <a:ext uri="{FF2B5EF4-FFF2-40B4-BE49-F238E27FC236}">
                  <a16:creationId xmlns:a16="http://schemas.microsoft.com/office/drawing/2014/main" id="{9FFE9F22-BC1E-457C-8E79-ED9F88E51919}"/>
                </a:ext>
              </a:extLst>
            </p:cNvPr>
            <p:cNvSpPr/>
            <p:nvPr/>
          </p:nvSpPr>
          <p:spPr>
            <a:xfrm>
              <a:off x="2717925" y="3129400"/>
              <a:ext cx="409575" cy="452425"/>
            </a:xfrm>
            <a:custGeom>
              <a:avLst/>
              <a:gdLst/>
              <a:ahLst/>
              <a:cxnLst/>
              <a:rect l="l" t="t" r="r" b="b"/>
              <a:pathLst>
                <a:path w="16383" h="18097" extrusionOk="0">
                  <a:moveTo>
                    <a:pt x="8117" y="0"/>
                  </a:moveTo>
                  <a:cubicBezTo>
                    <a:pt x="7558" y="0"/>
                    <a:pt x="4153" y="48"/>
                    <a:pt x="1058" y="1520"/>
                  </a:cubicBezTo>
                  <a:cubicBezTo>
                    <a:pt x="705" y="1682"/>
                    <a:pt x="488" y="2035"/>
                    <a:pt x="461" y="2415"/>
                  </a:cubicBezTo>
                  <a:cubicBezTo>
                    <a:pt x="271" y="4693"/>
                    <a:pt x="0" y="12505"/>
                    <a:pt x="3852" y="15895"/>
                  </a:cubicBezTo>
                  <a:cubicBezTo>
                    <a:pt x="4313" y="16329"/>
                    <a:pt x="4828" y="16709"/>
                    <a:pt x="5316" y="17062"/>
                  </a:cubicBezTo>
                  <a:cubicBezTo>
                    <a:pt x="5750" y="17360"/>
                    <a:pt x="6211" y="17631"/>
                    <a:pt x="6700" y="17821"/>
                  </a:cubicBezTo>
                  <a:cubicBezTo>
                    <a:pt x="7172" y="18012"/>
                    <a:pt x="7644" y="18097"/>
                    <a:pt x="8109" y="18097"/>
                  </a:cubicBezTo>
                  <a:cubicBezTo>
                    <a:pt x="9758" y="18097"/>
                    <a:pt x="11326" y="17037"/>
                    <a:pt x="12531" y="15895"/>
                  </a:cubicBezTo>
                  <a:cubicBezTo>
                    <a:pt x="16383" y="12505"/>
                    <a:pt x="16112" y="4693"/>
                    <a:pt x="15949" y="2415"/>
                  </a:cubicBezTo>
                  <a:cubicBezTo>
                    <a:pt x="15922" y="2035"/>
                    <a:pt x="15678" y="1682"/>
                    <a:pt x="15325" y="1520"/>
                  </a:cubicBezTo>
                  <a:cubicBezTo>
                    <a:pt x="12229" y="48"/>
                    <a:pt x="8825" y="0"/>
                    <a:pt x="8266" y="0"/>
                  </a:cubicBezTo>
                  <a:cubicBezTo>
                    <a:pt x="8227" y="0"/>
                    <a:pt x="8202" y="1"/>
                    <a:pt x="8191" y="1"/>
                  </a:cubicBezTo>
                  <a:cubicBezTo>
                    <a:pt x="8181" y="1"/>
                    <a:pt x="8156" y="0"/>
                    <a:pt x="8117"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766;p51">
              <a:extLst>
                <a:ext uri="{FF2B5EF4-FFF2-40B4-BE49-F238E27FC236}">
                  <a16:creationId xmlns:a16="http://schemas.microsoft.com/office/drawing/2014/main" id="{F2963417-CA63-4F69-9552-A62177B096A0}"/>
                </a:ext>
              </a:extLst>
            </p:cNvPr>
            <p:cNvSpPr/>
            <p:nvPr/>
          </p:nvSpPr>
          <p:spPr>
            <a:xfrm>
              <a:off x="2888800" y="3159250"/>
              <a:ext cx="238700" cy="422900"/>
            </a:xfrm>
            <a:custGeom>
              <a:avLst/>
              <a:gdLst/>
              <a:ahLst/>
              <a:cxnLst/>
              <a:rect l="l" t="t" r="r" b="b"/>
              <a:pathLst>
                <a:path w="9548" h="16916" extrusionOk="0">
                  <a:moveTo>
                    <a:pt x="7731" y="0"/>
                  </a:moveTo>
                  <a:lnTo>
                    <a:pt x="7731" y="0"/>
                  </a:lnTo>
                  <a:cubicBezTo>
                    <a:pt x="7893" y="163"/>
                    <a:pt x="7975" y="380"/>
                    <a:pt x="7975" y="624"/>
                  </a:cubicBezTo>
                  <a:cubicBezTo>
                    <a:pt x="8165" y="2929"/>
                    <a:pt x="8436" y="10931"/>
                    <a:pt x="4476" y="14430"/>
                  </a:cubicBezTo>
                  <a:cubicBezTo>
                    <a:pt x="3282" y="15596"/>
                    <a:pt x="1682" y="16654"/>
                    <a:pt x="0" y="16681"/>
                  </a:cubicBezTo>
                  <a:cubicBezTo>
                    <a:pt x="437" y="16844"/>
                    <a:pt x="872" y="16916"/>
                    <a:pt x="1302" y="16916"/>
                  </a:cubicBezTo>
                  <a:cubicBezTo>
                    <a:pt x="2953" y="16916"/>
                    <a:pt x="4512" y="15848"/>
                    <a:pt x="5696" y="14728"/>
                  </a:cubicBezTo>
                  <a:cubicBezTo>
                    <a:pt x="9548" y="11311"/>
                    <a:pt x="9277" y="3499"/>
                    <a:pt x="9114" y="1221"/>
                  </a:cubicBezTo>
                  <a:cubicBezTo>
                    <a:pt x="9087" y="841"/>
                    <a:pt x="8870" y="488"/>
                    <a:pt x="8490" y="326"/>
                  </a:cubicBezTo>
                  <a:cubicBezTo>
                    <a:pt x="8246" y="217"/>
                    <a:pt x="8002" y="81"/>
                    <a:pt x="7731"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67;p51">
              <a:extLst>
                <a:ext uri="{FF2B5EF4-FFF2-40B4-BE49-F238E27FC236}">
                  <a16:creationId xmlns:a16="http://schemas.microsoft.com/office/drawing/2014/main" id="{98D8C8E1-8AEE-44E3-86AF-3D3EDEC005CA}"/>
                </a:ext>
              </a:extLst>
            </p:cNvPr>
            <p:cNvSpPr/>
            <p:nvPr/>
          </p:nvSpPr>
          <p:spPr>
            <a:xfrm>
              <a:off x="2957275" y="3241675"/>
              <a:ext cx="103775" cy="27450"/>
            </a:xfrm>
            <a:custGeom>
              <a:avLst/>
              <a:gdLst/>
              <a:ahLst/>
              <a:cxnLst/>
              <a:rect l="l" t="t" r="r" b="b"/>
              <a:pathLst>
                <a:path w="4151" h="1098" extrusionOk="0">
                  <a:moveTo>
                    <a:pt x="2776" y="1"/>
                  </a:moveTo>
                  <a:cubicBezTo>
                    <a:pt x="2607" y="1"/>
                    <a:pt x="2422" y="20"/>
                    <a:pt x="2225" y="66"/>
                  </a:cubicBezTo>
                  <a:lnTo>
                    <a:pt x="1384" y="283"/>
                  </a:lnTo>
                  <a:cubicBezTo>
                    <a:pt x="1195" y="335"/>
                    <a:pt x="973" y="354"/>
                    <a:pt x="808" y="354"/>
                  </a:cubicBezTo>
                  <a:cubicBezTo>
                    <a:pt x="713" y="354"/>
                    <a:pt x="637" y="348"/>
                    <a:pt x="597" y="338"/>
                  </a:cubicBezTo>
                  <a:cubicBezTo>
                    <a:pt x="540" y="299"/>
                    <a:pt x="475" y="281"/>
                    <a:pt x="411" y="281"/>
                  </a:cubicBezTo>
                  <a:cubicBezTo>
                    <a:pt x="295" y="281"/>
                    <a:pt x="179" y="341"/>
                    <a:pt x="109" y="446"/>
                  </a:cubicBezTo>
                  <a:cubicBezTo>
                    <a:pt x="1" y="609"/>
                    <a:pt x="28" y="826"/>
                    <a:pt x="218" y="934"/>
                  </a:cubicBezTo>
                  <a:cubicBezTo>
                    <a:pt x="380" y="1043"/>
                    <a:pt x="597" y="1097"/>
                    <a:pt x="814" y="1097"/>
                  </a:cubicBezTo>
                  <a:cubicBezTo>
                    <a:pt x="1113" y="1097"/>
                    <a:pt x="1384" y="1016"/>
                    <a:pt x="1547" y="989"/>
                  </a:cubicBezTo>
                  <a:lnTo>
                    <a:pt x="1574" y="989"/>
                  </a:lnTo>
                  <a:lnTo>
                    <a:pt x="2388" y="772"/>
                  </a:lnTo>
                  <a:cubicBezTo>
                    <a:pt x="2537" y="737"/>
                    <a:pt x="2674" y="723"/>
                    <a:pt x="2796" y="723"/>
                  </a:cubicBezTo>
                  <a:cubicBezTo>
                    <a:pt x="3248" y="723"/>
                    <a:pt x="3505" y="913"/>
                    <a:pt x="3527" y="934"/>
                  </a:cubicBezTo>
                  <a:cubicBezTo>
                    <a:pt x="3592" y="978"/>
                    <a:pt x="3666" y="1000"/>
                    <a:pt x="3739" y="1000"/>
                  </a:cubicBezTo>
                  <a:cubicBezTo>
                    <a:pt x="3850" y="1000"/>
                    <a:pt x="3961" y="951"/>
                    <a:pt x="4042" y="853"/>
                  </a:cubicBezTo>
                  <a:cubicBezTo>
                    <a:pt x="4151" y="690"/>
                    <a:pt x="4124" y="473"/>
                    <a:pt x="3961" y="338"/>
                  </a:cubicBezTo>
                  <a:cubicBezTo>
                    <a:pt x="3939" y="338"/>
                    <a:pt x="3491" y="1"/>
                    <a:pt x="27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68;p51">
              <a:extLst>
                <a:ext uri="{FF2B5EF4-FFF2-40B4-BE49-F238E27FC236}">
                  <a16:creationId xmlns:a16="http://schemas.microsoft.com/office/drawing/2014/main" id="{44D0D120-00A1-49BB-9820-7ED01C8841A4}"/>
                </a:ext>
              </a:extLst>
            </p:cNvPr>
            <p:cNvSpPr/>
            <p:nvPr/>
          </p:nvSpPr>
          <p:spPr>
            <a:xfrm>
              <a:off x="2785050" y="3241675"/>
              <a:ext cx="104450" cy="27450"/>
            </a:xfrm>
            <a:custGeom>
              <a:avLst/>
              <a:gdLst/>
              <a:ahLst/>
              <a:cxnLst/>
              <a:rect l="l" t="t" r="r" b="b"/>
              <a:pathLst>
                <a:path w="4178" h="1098" extrusionOk="0">
                  <a:moveTo>
                    <a:pt x="1375" y="1"/>
                  </a:moveTo>
                  <a:cubicBezTo>
                    <a:pt x="660" y="1"/>
                    <a:pt x="212" y="338"/>
                    <a:pt x="190" y="338"/>
                  </a:cubicBezTo>
                  <a:cubicBezTo>
                    <a:pt x="27" y="473"/>
                    <a:pt x="0" y="690"/>
                    <a:pt x="109" y="853"/>
                  </a:cubicBezTo>
                  <a:cubicBezTo>
                    <a:pt x="190" y="951"/>
                    <a:pt x="301" y="1000"/>
                    <a:pt x="411" y="1000"/>
                  </a:cubicBezTo>
                  <a:cubicBezTo>
                    <a:pt x="485" y="1000"/>
                    <a:pt x="559" y="978"/>
                    <a:pt x="624" y="934"/>
                  </a:cubicBezTo>
                  <a:cubicBezTo>
                    <a:pt x="645" y="913"/>
                    <a:pt x="919" y="723"/>
                    <a:pt x="1366" y="723"/>
                  </a:cubicBezTo>
                  <a:cubicBezTo>
                    <a:pt x="1486" y="723"/>
                    <a:pt x="1619" y="737"/>
                    <a:pt x="1763" y="772"/>
                  </a:cubicBezTo>
                  <a:lnTo>
                    <a:pt x="2604" y="989"/>
                  </a:lnTo>
                  <a:cubicBezTo>
                    <a:pt x="2903" y="1070"/>
                    <a:pt x="3120" y="1097"/>
                    <a:pt x="3309" y="1097"/>
                  </a:cubicBezTo>
                  <a:cubicBezTo>
                    <a:pt x="3689" y="1097"/>
                    <a:pt x="3879" y="989"/>
                    <a:pt x="3960" y="934"/>
                  </a:cubicBezTo>
                  <a:cubicBezTo>
                    <a:pt x="4123" y="826"/>
                    <a:pt x="4177" y="609"/>
                    <a:pt x="4069" y="446"/>
                  </a:cubicBezTo>
                  <a:cubicBezTo>
                    <a:pt x="3999" y="341"/>
                    <a:pt x="3883" y="281"/>
                    <a:pt x="3759" y="281"/>
                  </a:cubicBezTo>
                  <a:cubicBezTo>
                    <a:pt x="3691" y="281"/>
                    <a:pt x="3621" y="299"/>
                    <a:pt x="3553" y="338"/>
                  </a:cubicBezTo>
                  <a:cubicBezTo>
                    <a:pt x="3532" y="345"/>
                    <a:pt x="3488" y="348"/>
                    <a:pt x="3431" y="348"/>
                  </a:cubicBezTo>
                  <a:cubicBezTo>
                    <a:pt x="3273" y="348"/>
                    <a:pt x="3005" y="323"/>
                    <a:pt x="2767" y="283"/>
                  </a:cubicBezTo>
                  <a:lnTo>
                    <a:pt x="1926" y="66"/>
                  </a:lnTo>
                  <a:cubicBezTo>
                    <a:pt x="1729" y="20"/>
                    <a:pt x="1544" y="1"/>
                    <a:pt x="1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69;p51">
              <a:extLst>
                <a:ext uri="{FF2B5EF4-FFF2-40B4-BE49-F238E27FC236}">
                  <a16:creationId xmlns:a16="http://schemas.microsoft.com/office/drawing/2014/main" id="{3248A4FA-9919-4611-88BA-254586E265AC}"/>
                </a:ext>
              </a:extLst>
            </p:cNvPr>
            <p:cNvSpPr/>
            <p:nvPr/>
          </p:nvSpPr>
          <p:spPr>
            <a:xfrm>
              <a:off x="2800650" y="3298025"/>
              <a:ext cx="103775" cy="59725"/>
            </a:xfrm>
            <a:custGeom>
              <a:avLst/>
              <a:gdLst/>
              <a:ahLst/>
              <a:cxnLst/>
              <a:rect l="l" t="t" r="r" b="b"/>
              <a:pathLst>
                <a:path w="4151" h="2389" extrusionOk="0">
                  <a:moveTo>
                    <a:pt x="2060" y="0"/>
                  </a:moveTo>
                  <a:cubicBezTo>
                    <a:pt x="1972" y="0"/>
                    <a:pt x="1882" y="3"/>
                    <a:pt x="1790" y="9"/>
                  </a:cubicBezTo>
                  <a:cubicBezTo>
                    <a:pt x="1031" y="64"/>
                    <a:pt x="244" y="443"/>
                    <a:pt x="27" y="1447"/>
                  </a:cubicBezTo>
                  <a:cubicBezTo>
                    <a:pt x="0" y="1556"/>
                    <a:pt x="0" y="1637"/>
                    <a:pt x="0" y="1745"/>
                  </a:cubicBezTo>
                  <a:cubicBezTo>
                    <a:pt x="59" y="2131"/>
                    <a:pt x="313" y="2233"/>
                    <a:pt x="592" y="2233"/>
                  </a:cubicBezTo>
                  <a:cubicBezTo>
                    <a:pt x="825" y="2233"/>
                    <a:pt x="1075" y="2162"/>
                    <a:pt x="1248" y="2125"/>
                  </a:cubicBezTo>
                  <a:cubicBezTo>
                    <a:pt x="1478" y="2071"/>
                    <a:pt x="1716" y="2044"/>
                    <a:pt x="1956" y="2044"/>
                  </a:cubicBezTo>
                  <a:cubicBezTo>
                    <a:pt x="2197" y="2044"/>
                    <a:pt x="2441" y="2071"/>
                    <a:pt x="2685" y="2125"/>
                  </a:cubicBezTo>
                  <a:cubicBezTo>
                    <a:pt x="2963" y="2185"/>
                    <a:pt x="3240" y="2389"/>
                    <a:pt x="3518" y="2389"/>
                  </a:cubicBezTo>
                  <a:cubicBezTo>
                    <a:pt x="3620" y="2389"/>
                    <a:pt x="3722" y="2361"/>
                    <a:pt x="3825" y="2288"/>
                  </a:cubicBezTo>
                  <a:cubicBezTo>
                    <a:pt x="4150" y="2017"/>
                    <a:pt x="4123" y="1501"/>
                    <a:pt x="3933" y="1149"/>
                  </a:cubicBezTo>
                  <a:cubicBezTo>
                    <a:pt x="3689" y="660"/>
                    <a:pt x="3336" y="335"/>
                    <a:pt x="2902" y="145"/>
                  </a:cubicBezTo>
                  <a:cubicBezTo>
                    <a:pt x="2650" y="40"/>
                    <a:pt x="2365" y="0"/>
                    <a:pt x="2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70;p51">
              <a:extLst>
                <a:ext uri="{FF2B5EF4-FFF2-40B4-BE49-F238E27FC236}">
                  <a16:creationId xmlns:a16="http://schemas.microsoft.com/office/drawing/2014/main" id="{849427F1-89E8-4CA2-A24E-35034664750B}"/>
                </a:ext>
              </a:extLst>
            </p:cNvPr>
            <p:cNvSpPr/>
            <p:nvPr/>
          </p:nvSpPr>
          <p:spPr>
            <a:xfrm>
              <a:off x="2941675" y="3298025"/>
              <a:ext cx="104450" cy="59725"/>
            </a:xfrm>
            <a:custGeom>
              <a:avLst/>
              <a:gdLst/>
              <a:ahLst/>
              <a:cxnLst/>
              <a:rect l="l" t="t" r="r" b="b"/>
              <a:pathLst>
                <a:path w="4178" h="2389" extrusionOk="0">
                  <a:moveTo>
                    <a:pt x="2091" y="0"/>
                  </a:moveTo>
                  <a:cubicBezTo>
                    <a:pt x="1786" y="0"/>
                    <a:pt x="1501" y="40"/>
                    <a:pt x="1249" y="145"/>
                  </a:cubicBezTo>
                  <a:cubicBezTo>
                    <a:pt x="815" y="335"/>
                    <a:pt x="462" y="660"/>
                    <a:pt x="218" y="1149"/>
                  </a:cubicBezTo>
                  <a:cubicBezTo>
                    <a:pt x="55" y="1501"/>
                    <a:pt x="1" y="2017"/>
                    <a:pt x="326" y="2288"/>
                  </a:cubicBezTo>
                  <a:cubicBezTo>
                    <a:pt x="429" y="2361"/>
                    <a:pt x="533" y="2389"/>
                    <a:pt x="638" y="2389"/>
                  </a:cubicBezTo>
                  <a:cubicBezTo>
                    <a:pt x="923" y="2389"/>
                    <a:pt x="1215" y="2185"/>
                    <a:pt x="1493" y="2125"/>
                  </a:cubicBezTo>
                  <a:cubicBezTo>
                    <a:pt x="1723" y="2071"/>
                    <a:pt x="1961" y="2044"/>
                    <a:pt x="2198" y="2044"/>
                  </a:cubicBezTo>
                  <a:cubicBezTo>
                    <a:pt x="2435" y="2044"/>
                    <a:pt x="2673" y="2071"/>
                    <a:pt x="2903" y="2125"/>
                  </a:cubicBezTo>
                  <a:cubicBezTo>
                    <a:pt x="3075" y="2162"/>
                    <a:pt x="3326" y="2233"/>
                    <a:pt x="3559" y="2233"/>
                  </a:cubicBezTo>
                  <a:cubicBezTo>
                    <a:pt x="3838" y="2233"/>
                    <a:pt x="4092" y="2131"/>
                    <a:pt x="4151" y="1745"/>
                  </a:cubicBezTo>
                  <a:cubicBezTo>
                    <a:pt x="4178" y="1637"/>
                    <a:pt x="4151" y="1556"/>
                    <a:pt x="4124" y="1447"/>
                  </a:cubicBezTo>
                  <a:cubicBezTo>
                    <a:pt x="3907" y="443"/>
                    <a:pt x="3120" y="64"/>
                    <a:pt x="2361" y="9"/>
                  </a:cubicBezTo>
                  <a:cubicBezTo>
                    <a:pt x="2269" y="3"/>
                    <a:pt x="2179" y="0"/>
                    <a:pt x="2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71;p51">
              <a:extLst>
                <a:ext uri="{FF2B5EF4-FFF2-40B4-BE49-F238E27FC236}">
                  <a16:creationId xmlns:a16="http://schemas.microsoft.com/office/drawing/2014/main" id="{C996DCEB-577B-4B75-B1AE-C48B14DE53AE}"/>
                </a:ext>
              </a:extLst>
            </p:cNvPr>
            <p:cNvSpPr/>
            <p:nvPr/>
          </p:nvSpPr>
          <p:spPr>
            <a:xfrm>
              <a:off x="2819625" y="3413475"/>
              <a:ext cx="206850" cy="85850"/>
            </a:xfrm>
            <a:custGeom>
              <a:avLst/>
              <a:gdLst/>
              <a:ahLst/>
              <a:cxnLst/>
              <a:rect l="l" t="t" r="r" b="b"/>
              <a:pathLst>
                <a:path w="8274" h="3434" extrusionOk="0">
                  <a:moveTo>
                    <a:pt x="1345" y="1"/>
                  </a:moveTo>
                  <a:cubicBezTo>
                    <a:pt x="1090" y="1"/>
                    <a:pt x="840" y="95"/>
                    <a:pt x="679" y="301"/>
                  </a:cubicBezTo>
                  <a:cubicBezTo>
                    <a:pt x="1" y="1196"/>
                    <a:pt x="1384" y="2498"/>
                    <a:pt x="2062" y="2905"/>
                  </a:cubicBezTo>
                  <a:cubicBezTo>
                    <a:pt x="2618" y="3257"/>
                    <a:pt x="3378" y="3434"/>
                    <a:pt x="4137" y="3434"/>
                  </a:cubicBezTo>
                  <a:cubicBezTo>
                    <a:pt x="4896" y="3434"/>
                    <a:pt x="5656" y="3257"/>
                    <a:pt x="6212" y="2905"/>
                  </a:cubicBezTo>
                  <a:cubicBezTo>
                    <a:pt x="6890" y="2498"/>
                    <a:pt x="8273" y="1196"/>
                    <a:pt x="7595" y="301"/>
                  </a:cubicBezTo>
                  <a:cubicBezTo>
                    <a:pt x="7434" y="95"/>
                    <a:pt x="7184" y="1"/>
                    <a:pt x="6929" y="1"/>
                  </a:cubicBezTo>
                  <a:cubicBezTo>
                    <a:pt x="6714" y="1"/>
                    <a:pt x="6494" y="68"/>
                    <a:pt x="6320" y="192"/>
                  </a:cubicBezTo>
                  <a:cubicBezTo>
                    <a:pt x="5697" y="626"/>
                    <a:pt x="4917" y="843"/>
                    <a:pt x="4137" y="843"/>
                  </a:cubicBezTo>
                  <a:cubicBezTo>
                    <a:pt x="3357" y="843"/>
                    <a:pt x="2577" y="626"/>
                    <a:pt x="1954" y="192"/>
                  </a:cubicBezTo>
                  <a:cubicBezTo>
                    <a:pt x="1780" y="68"/>
                    <a:pt x="1560" y="1"/>
                    <a:pt x="13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72;p51">
              <a:extLst>
                <a:ext uri="{FF2B5EF4-FFF2-40B4-BE49-F238E27FC236}">
                  <a16:creationId xmlns:a16="http://schemas.microsoft.com/office/drawing/2014/main" id="{BEC5BD38-1176-4CE5-AAEF-978111A2B9DA}"/>
                </a:ext>
              </a:extLst>
            </p:cNvPr>
            <p:cNvSpPr/>
            <p:nvPr/>
          </p:nvSpPr>
          <p:spPr>
            <a:xfrm>
              <a:off x="2840650" y="3298025"/>
              <a:ext cx="63775" cy="59750"/>
            </a:xfrm>
            <a:custGeom>
              <a:avLst/>
              <a:gdLst/>
              <a:ahLst/>
              <a:cxnLst/>
              <a:rect l="l" t="t" r="r" b="b"/>
              <a:pathLst>
                <a:path w="2551" h="2390" extrusionOk="0">
                  <a:moveTo>
                    <a:pt x="460" y="0"/>
                  </a:moveTo>
                  <a:cubicBezTo>
                    <a:pt x="372" y="0"/>
                    <a:pt x="282" y="3"/>
                    <a:pt x="190" y="9"/>
                  </a:cubicBezTo>
                  <a:cubicBezTo>
                    <a:pt x="109" y="9"/>
                    <a:pt x="55" y="9"/>
                    <a:pt x="0" y="37"/>
                  </a:cubicBezTo>
                  <a:cubicBezTo>
                    <a:pt x="163" y="64"/>
                    <a:pt x="299" y="91"/>
                    <a:pt x="462" y="145"/>
                  </a:cubicBezTo>
                  <a:cubicBezTo>
                    <a:pt x="896" y="335"/>
                    <a:pt x="1248" y="660"/>
                    <a:pt x="1492" y="1149"/>
                  </a:cubicBezTo>
                  <a:cubicBezTo>
                    <a:pt x="1655" y="1474"/>
                    <a:pt x="1709" y="1962"/>
                    <a:pt x="1411" y="2234"/>
                  </a:cubicBezTo>
                  <a:cubicBezTo>
                    <a:pt x="1577" y="2317"/>
                    <a:pt x="1744" y="2390"/>
                    <a:pt x="1911" y="2390"/>
                  </a:cubicBezTo>
                  <a:cubicBezTo>
                    <a:pt x="2015" y="2390"/>
                    <a:pt x="2120" y="2361"/>
                    <a:pt x="2225" y="2288"/>
                  </a:cubicBezTo>
                  <a:cubicBezTo>
                    <a:pt x="2550" y="2017"/>
                    <a:pt x="2523" y="1501"/>
                    <a:pt x="2333" y="1149"/>
                  </a:cubicBezTo>
                  <a:cubicBezTo>
                    <a:pt x="2089" y="660"/>
                    <a:pt x="1736" y="335"/>
                    <a:pt x="1302" y="145"/>
                  </a:cubicBezTo>
                  <a:cubicBezTo>
                    <a:pt x="1050" y="40"/>
                    <a:pt x="765" y="0"/>
                    <a:pt x="460" y="0"/>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773;p51">
              <a:extLst>
                <a:ext uri="{FF2B5EF4-FFF2-40B4-BE49-F238E27FC236}">
                  <a16:creationId xmlns:a16="http://schemas.microsoft.com/office/drawing/2014/main" id="{4FFAEE31-A065-4F03-A156-C956BE75B0F4}"/>
                </a:ext>
              </a:extLst>
            </p:cNvPr>
            <p:cNvSpPr/>
            <p:nvPr/>
          </p:nvSpPr>
          <p:spPr>
            <a:xfrm>
              <a:off x="2984400" y="3297800"/>
              <a:ext cx="61725" cy="56125"/>
            </a:xfrm>
            <a:custGeom>
              <a:avLst/>
              <a:gdLst/>
              <a:ahLst/>
              <a:cxnLst/>
              <a:rect l="l" t="t" r="r" b="b"/>
              <a:pathLst>
                <a:path w="2469" h="2245" extrusionOk="0">
                  <a:moveTo>
                    <a:pt x="382" y="1"/>
                  </a:moveTo>
                  <a:cubicBezTo>
                    <a:pt x="255" y="1"/>
                    <a:pt x="128" y="14"/>
                    <a:pt x="1" y="46"/>
                  </a:cubicBezTo>
                  <a:cubicBezTo>
                    <a:pt x="679" y="127"/>
                    <a:pt x="1384" y="534"/>
                    <a:pt x="1574" y="1456"/>
                  </a:cubicBezTo>
                  <a:cubicBezTo>
                    <a:pt x="1601" y="1565"/>
                    <a:pt x="1601" y="1646"/>
                    <a:pt x="1601" y="1754"/>
                  </a:cubicBezTo>
                  <a:cubicBezTo>
                    <a:pt x="1574" y="1971"/>
                    <a:pt x="1465" y="2107"/>
                    <a:pt x="1357" y="2161"/>
                  </a:cubicBezTo>
                  <a:cubicBezTo>
                    <a:pt x="1513" y="2203"/>
                    <a:pt x="1698" y="2245"/>
                    <a:pt x="1871" y="2245"/>
                  </a:cubicBezTo>
                  <a:cubicBezTo>
                    <a:pt x="2147" y="2245"/>
                    <a:pt x="2392" y="2138"/>
                    <a:pt x="2442" y="1754"/>
                  </a:cubicBezTo>
                  <a:cubicBezTo>
                    <a:pt x="2469" y="1646"/>
                    <a:pt x="2442" y="1565"/>
                    <a:pt x="2415" y="1456"/>
                  </a:cubicBezTo>
                  <a:cubicBezTo>
                    <a:pt x="2198" y="452"/>
                    <a:pt x="1411" y="73"/>
                    <a:pt x="652" y="18"/>
                  </a:cubicBezTo>
                  <a:cubicBezTo>
                    <a:pt x="562" y="7"/>
                    <a:pt x="472" y="1"/>
                    <a:pt x="382"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74;p51">
              <a:extLst>
                <a:ext uri="{FF2B5EF4-FFF2-40B4-BE49-F238E27FC236}">
                  <a16:creationId xmlns:a16="http://schemas.microsoft.com/office/drawing/2014/main" id="{3636833D-B30F-46CA-A216-B1B19BEC7C77}"/>
                </a:ext>
              </a:extLst>
            </p:cNvPr>
            <p:cNvSpPr/>
            <p:nvPr/>
          </p:nvSpPr>
          <p:spPr>
            <a:xfrm>
              <a:off x="2929475" y="3413450"/>
              <a:ext cx="97000" cy="85550"/>
            </a:xfrm>
            <a:custGeom>
              <a:avLst/>
              <a:gdLst/>
              <a:ahLst/>
              <a:cxnLst/>
              <a:rect l="l" t="t" r="r" b="b"/>
              <a:pathLst>
                <a:path w="3880" h="3422" extrusionOk="0">
                  <a:moveTo>
                    <a:pt x="2548" y="1"/>
                  </a:moveTo>
                  <a:cubicBezTo>
                    <a:pt x="2467" y="1"/>
                    <a:pt x="2386" y="11"/>
                    <a:pt x="2306" y="31"/>
                  </a:cubicBezTo>
                  <a:cubicBezTo>
                    <a:pt x="2333" y="58"/>
                    <a:pt x="2388" y="112"/>
                    <a:pt x="2415" y="139"/>
                  </a:cubicBezTo>
                  <a:cubicBezTo>
                    <a:pt x="3174" y="1143"/>
                    <a:pt x="1601" y="2580"/>
                    <a:pt x="841" y="3069"/>
                  </a:cubicBezTo>
                  <a:cubicBezTo>
                    <a:pt x="597" y="3204"/>
                    <a:pt x="326" y="3340"/>
                    <a:pt x="1" y="3421"/>
                  </a:cubicBezTo>
                  <a:cubicBezTo>
                    <a:pt x="679" y="3394"/>
                    <a:pt x="1330" y="3231"/>
                    <a:pt x="1818" y="2933"/>
                  </a:cubicBezTo>
                  <a:cubicBezTo>
                    <a:pt x="2496" y="2499"/>
                    <a:pt x="3879" y="1197"/>
                    <a:pt x="3201" y="302"/>
                  </a:cubicBezTo>
                  <a:cubicBezTo>
                    <a:pt x="3037" y="97"/>
                    <a:pt x="2796" y="1"/>
                    <a:pt x="2548" y="1"/>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1411;p66">
            <a:extLst>
              <a:ext uri="{FF2B5EF4-FFF2-40B4-BE49-F238E27FC236}">
                <a16:creationId xmlns:a16="http://schemas.microsoft.com/office/drawing/2014/main" id="{91499670-0BA1-4011-9B6F-C8B086762C65}"/>
              </a:ext>
            </a:extLst>
          </p:cNvPr>
          <p:cNvGrpSpPr>
            <a:grpSpLocks noChangeAspect="1"/>
          </p:cNvGrpSpPr>
          <p:nvPr/>
        </p:nvGrpSpPr>
        <p:grpSpPr>
          <a:xfrm>
            <a:off x="5042850" y="1673664"/>
            <a:ext cx="257951" cy="427735"/>
            <a:chOff x="1782825" y="3065675"/>
            <a:chExt cx="375000" cy="621825"/>
          </a:xfrm>
        </p:grpSpPr>
        <p:sp>
          <p:nvSpPr>
            <p:cNvPr id="221" name="Google Shape;1412;p66">
              <a:extLst>
                <a:ext uri="{FF2B5EF4-FFF2-40B4-BE49-F238E27FC236}">
                  <a16:creationId xmlns:a16="http://schemas.microsoft.com/office/drawing/2014/main" id="{807097B5-975E-4D00-AB75-2B0C23531013}"/>
                </a:ext>
              </a:extLst>
            </p:cNvPr>
            <p:cNvSpPr/>
            <p:nvPr/>
          </p:nvSpPr>
          <p:spPr>
            <a:xfrm>
              <a:off x="1782825" y="3065675"/>
              <a:ext cx="375000" cy="621825"/>
            </a:xfrm>
            <a:custGeom>
              <a:avLst/>
              <a:gdLst/>
              <a:ahLst/>
              <a:cxnLst/>
              <a:rect l="l" t="t" r="r" b="b"/>
              <a:pathLst>
                <a:path w="15000" h="24873" extrusionOk="0">
                  <a:moveTo>
                    <a:pt x="1004" y="0"/>
                  </a:moveTo>
                  <a:cubicBezTo>
                    <a:pt x="461" y="0"/>
                    <a:pt x="0" y="461"/>
                    <a:pt x="0" y="1004"/>
                  </a:cubicBezTo>
                  <a:lnTo>
                    <a:pt x="0" y="23869"/>
                  </a:lnTo>
                  <a:cubicBezTo>
                    <a:pt x="0" y="24411"/>
                    <a:pt x="461" y="24873"/>
                    <a:pt x="1004" y="24873"/>
                  </a:cubicBezTo>
                  <a:lnTo>
                    <a:pt x="13996" y="24873"/>
                  </a:lnTo>
                  <a:cubicBezTo>
                    <a:pt x="14539" y="24873"/>
                    <a:pt x="15000" y="24411"/>
                    <a:pt x="14973" y="23869"/>
                  </a:cubicBezTo>
                  <a:lnTo>
                    <a:pt x="14973" y="1004"/>
                  </a:lnTo>
                  <a:cubicBezTo>
                    <a:pt x="14973" y="461"/>
                    <a:pt x="14539" y="0"/>
                    <a:pt x="1396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13;p66">
              <a:extLst>
                <a:ext uri="{FF2B5EF4-FFF2-40B4-BE49-F238E27FC236}">
                  <a16:creationId xmlns:a16="http://schemas.microsoft.com/office/drawing/2014/main" id="{EE9B3BCC-9426-4333-B6BC-D419E5D770A8}"/>
                </a:ext>
              </a:extLst>
            </p:cNvPr>
            <p:cNvSpPr/>
            <p:nvPr/>
          </p:nvSpPr>
          <p:spPr>
            <a:xfrm>
              <a:off x="1821475" y="3121950"/>
              <a:ext cx="37325" cy="42750"/>
            </a:xfrm>
            <a:custGeom>
              <a:avLst/>
              <a:gdLst/>
              <a:ahLst/>
              <a:cxnLst/>
              <a:rect l="l" t="t" r="r" b="b"/>
              <a:pathLst>
                <a:path w="1493" h="1710" extrusionOk="0">
                  <a:moveTo>
                    <a:pt x="244" y="0"/>
                  </a:moveTo>
                  <a:cubicBezTo>
                    <a:pt x="109" y="0"/>
                    <a:pt x="0" y="109"/>
                    <a:pt x="0" y="244"/>
                  </a:cubicBezTo>
                  <a:lnTo>
                    <a:pt x="0" y="1465"/>
                  </a:lnTo>
                  <a:cubicBezTo>
                    <a:pt x="0" y="1601"/>
                    <a:pt x="109" y="1709"/>
                    <a:pt x="244" y="1709"/>
                  </a:cubicBezTo>
                  <a:lnTo>
                    <a:pt x="1248" y="1709"/>
                  </a:lnTo>
                  <a:cubicBezTo>
                    <a:pt x="1384" y="1709"/>
                    <a:pt x="1492" y="1601"/>
                    <a:pt x="1492" y="1465"/>
                  </a:cubicBezTo>
                  <a:lnTo>
                    <a:pt x="1492" y="244"/>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14;p66">
              <a:extLst>
                <a:ext uri="{FF2B5EF4-FFF2-40B4-BE49-F238E27FC236}">
                  <a16:creationId xmlns:a16="http://schemas.microsoft.com/office/drawing/2014/main" id="{4F1428B8-ADD9-40E4-BAE0-3A5066DEB2DB}"/>
                </a:ext>
              </a:extLst>
            </p:cNvPr>
            <p:cNvSpPr/>
            <p:nvPr/>
          </p:nvSpPr>
          <p:spPr>
            <a:xfrm>
              <a:off x="1821475" y="3199925"/>
              <a:ext cx="37325" cy="42750"/>
            </a:xfrm>
            <a:custGeom>
              <a:avLst/>
              <a:gdLst/>
              <a:ahLst/>
              <a:cxnLst/>
              <a:rect l="l" t="t" r="r" b="b"/>
              <a:pathLst>
                <a:path w="1493" h="1710" extrusionOk="0">
                  <a:moveTo>
                    <a:pt x="244" y="1"/>
                  </a:moveTo>
                  <a:cubicBezTo>
                    <a:pt x="109" y="1"/>
                    <a:pt x="0" y="109"/>
                    <a:pt x="0" y="245"/>
                  </a:cubicBezTo>
                  <a:lnTo>
                    <a:pt x="0" y="1465"/>
                  </a:lnTo>
                  <a:cubicBezTo>
                    <a:pt x="0" y="1601"/>
                    <a:pt x="109" y="1709"/>
                    <a:pt x="244" y="1709"/>
                  </a:cubicBezTo>
                  <a:lnTo>
                    <a:pt x="1248" y="1709"/>
                  </a:lnTo>
                  <a:cubicBezTo>
                    <a:pt x="1384" y="1709"/>
                    <a:pt x="1492" y="1601"/>
                    <a:pt x="1492" y="1465"/>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15;p66">
              <a:extLst>
                <a:ext uri="{FF2B5EF4-FFF2-40B4-BE49-F238E27FC236}">
                  <a16:creationId xmlns:a16="http://schemas.microsoft.com/office/drawing/2014/main" id="{90A6A926-9C28-4FCF-A4ED-EA67876A2F8A}"/>
                </a:ext>
              </a:extLst>
            </p:cNvPr>
            <p:cNvSpPr/>
            <p:nvPr/>
          </p:nvSpPr>
          <p:spPr>
            <a:xfrm>
              <a:off x="1821475" y="3277225"/>
              <a:ext cx="37325" cy="42750"/>
            </a:xfrm>
            <a:custGeom>
              <a:avLst/>
              <a:gdLst/>
              <a:ahLst/>
              <a:cxnLst/>
              <a:rect l="l" t="t" r="r" b="b"/>
              <a:pathLst>
                <a:path w="1493" h="1710" extrusionOk="0">
                  <a:moveTo>
                    <a:pt x="244" y="1"/>
                  </a:moveTo>
                  <a:cubicBezTo>
                    <a:pt x="109" y="1"/>
                    <a:pt x="0" y="109"/>
                    <a:pt x="0" y="245"/>
                  </a:cubicBezTo>
                  <a:lnTo>
                    <a:pt x="0" y="1465"/>
                  </a:lnTo>
                  <a:cubicBezTo>
                    <a:pt x="0" y="1601"/>
                    <a:pt x="109" y="1709"/>
                    <a:pt x="244" y="1709"/>
                  </a:cubicBezTo>
                  <a:lnTo>
                    <a:pt x="1248" y="1709"/>
                  </a:lnTo>
                  <a:cubicBezTo>
                    <a:pt x="1384" y="1709"/>
                    <a:pt x="1492" y="1601"/>
                    <a:pt x="1492" y="1465"/>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16;p66">
              <a:extLst>
                <a:ext uri="{FF2B5EF4-FFF2-40B4-BE49-F238E27FC236}">
                  <a16:creationId xmlns:a16="http://schemas.microsoft.com/office/drawing/2014/main" id="{5720B91B-BC33-4835-98A3-12FCC6824BF5}"/>
                </a:ext>
              </a:extLst>
            </p:cNvPr>
            <p:cNvSpPr/>
            <p:nvPr/>
          </p:nvSpPr>
          <p:spPr>
            <a:xfrm>
              <a:off x="1821475" y="3355200"/>
              <a:ext cx="37325" cy="42750"/>
            </a:xfrm>
            <a:custGeom>
              <a:avLst/>
              <a:gdLst/>
              <a:ahLst/>
              <a:cxnLst/>
              <a:rect l="l" t="t" r="r" b="b"/>
              <a:pathLst>
                <a:path w="1493" h="1710" extrusionOk="0">
                  <a:moveTo>
                    <a:pt x="244" y="1"/>
                  </a:moveTo>
                  <a:cubicBezTo>
                    <a:pt x="109" y="1"/>
                    <a:pt x="0" y="109"/>
                    <a:pt x="0" y="245"/>
                  </a:cubicBezTo>
                  <a:lnTo>
                    <a:pt x="0" y="1466"/>
                  </a:lnTo>
                  <a:cubicBezTo>
                    <a:pt x="0" y="1601"/>
                    <a:pt x="109" y="1710"/>
                    <a:pt x="244" y="1710"/>
                  </a:cubicBezTo>
                  <a:lnTo>
                    <a:pt x="1248" y="1710"/>
                  </a:lnTo>
                  <a:cubicBezTo>
                    <a:pt x="1384" y="1710"/>
                    <a:pt x="1492" y="1601"/>
                    <a:pt x="1492" y="1466"/>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17;p66">
              <a:extLst>
                <a:ext uri="{FF2B5EF4-FFF2-40B4-BE49-F238E27FC236}">
                  <a16:creationId xmlns:a16="http://schemas.microsoft.com/office/drawing/2014/main" id="{3AA5E597-8352-4171-B9BF-B65E89A2224B}"/>
                </a:ext>
              </a:extLst>
            </p:cNvPr>
            <p:cNvSpPr/>
            <p:nvPr/>
          </p:nvSpPr>
          <p:spPr>
            <a:xfrm>
              <a:off x="1821475" y="3432500"/>
              <a:ext cx="37325" cy="42750"/>
            </a:xfrm>
            <a:custGeom>
              <a:avLst/>
              <a:gdLst/>
              <a:ahLst/>
              <a:cxnLst/>
              <a:rect l="l" t="t" r="r" b="b"/>
              <a:pathLst>
                <a:path w="1493" h="1710" extrusionOk="0">
                  <a:moveTo>
                    <a:pt x="244" y="1"/>
                  </a:moveTo>
                  <a:cubicBezTo>
                    <a:pt x="109" y="1"/>
                    <a:pt x="0" y="109"/>
                    <a:pt x="0" y="245"/>
                  </a:cubicBezTo>
                  <a:lnTo>
                    <a:pt x="0" y="1466"/>
                  </a:lnTo>
                  <a:cubicBezTo>
                    <a:pt x="0" y="1601"/>
                    <a:pt x="109" y="1710"/>
                    <a:pt x="244" y="1710"/>
                  </a:cubicBezTo>
                  <a:lnTo>
                    <a:pt x="1248" y="1710"/>
                  </a:lnTo>
                  <a:cubicBezTo>
                    <a:pt x="1384" y="1710"/>
                    <a:pt x="1492" y="1601"/>
                    <a:pt x="1492" y="1466"/>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18;p66">
              <a:extLst>
                <a:ext uri="{FF2B5EF4-FFF2-40B4-BE49-F238E27FC236}">
                  <a16:creationId xmlns:a16="http://schemas.microsoft.com/office/drawing/2014/main" id="{D0D4B351-B557-4386-8AC1-0308C987600F}"/>
                </a:ext>
              </a:extLst>
            </p:cNvPr>
            <p:cNvSpPr/>
            <p:nvPr/>
          </p:nvSpPr>
          <p:spPr>
            <a:xfrm>
              <a:off x="1821475" y="3509825"/>
              <a:ext cx="37325" cy="43425"/>
            </a:xfrm>
            <a:custGeom>
              <a:avLst/>
              <a:gdLst/>
              <a:ahLst/>
              <a:cxnLst/>
              <a:rect l="l" t="t" r="r" b="b"/>
              <a:pathLst>
                <a:path w="1493" h="1737" extrusionOk="0">
                  <a:moveTo>
                    <a:pt x="244" y="0"/>
                  </a:moveTo>
                  <a:cubicBezTo>
                    <a:pt x="109" y="0"/>
                    <a:pt x="0" y="136"/>
                    <a:pt x="0" y="271"/>
                  </a:cubicBezTo>
                  <a:lnTo>
                    <a:pt x="0" y="1465"/>
                  </a:lnTo>
                  <a:cubicBezTo>
                    <a:pt x="0" y="1628"/>
                    <a:pt x="109" y="1736"/>
                    <a:pt x="244" y="1736"/>
                  </a:cubicBezTo>
                  <a:lnTo>
                    <a:pt x="1248" y="1736"/>
                  </a:lnTo>
                  <a:cubicBezTo>
                    <a:pt x="1384" y="1736"/>
                    <a:pt x="1492" y="1628"/>
                    <a:pt x="1492" y="1465"/>
                  </a:cubicBezTo>
                  <a:lnTo>
                    <a:pt x="1492" y="271"/>
                  </a:lnTo>
                  <a:cubicBezTo>
                    <a:pt x="1492" y="136"/>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19;p66">
              <a:extLst>
                <a:ext uri="{FF2B5EF4-FFF2-40B4-BE49-F238E27FC236}">
                  <a16:creationId xmlns:a16="http://schemas.microsoft.com/office/drawing/2014/main" id="{C55CD7D5-8083-40F1-99B6-FC0FDA892787}"/>
                </a:ext>
              </a:extLst>
            </p:cNvPr>
            <p:cNvSpPr/>
            <p:nvPr/>
          </p:nvSpPr>
          <p:spPr>
            <a:xfrm>
              <a:off x="1821475" y="3587800"/>
              <a:ext cx="37325" cy="42750"/>
            </a:xfrm>
            <a:custGeom>
              <a:avLst/>
              <a:gdLst/>
              <a:ahLst/>
              <a:cxnLst/>
              <a:rect l="l" t="t" r="r" b="b"/>
              <a:pathLst>
                <a:path w="1493" h="1710" extrusionOk="0">
                  <a:moveTo>
                    <a:pt x="244" y="0"/>
                  </a:moveTo>
                  <a:cubicBezTo>
                    <a:pt x="109" y="0"/>
                    <a:pt x="0" y="109"/>
                    <a:pt x="0" y="244"/>
                  </a:cubicBezTo>
                  <a:lnTo>
                    <a:pt x="0" y="1465"/>
                  </a:lnTo>
                  <a:cubicBezTo>
                    <a:pt x="0" y="1601"/>
                    <a:pt x="109" y="1709"/>
                    <a:pt x="244" y="1709"/>
                  </a:cubicBezTo>
                  <a:lnTo>
                    <a:pt x="1248" y="1709"/>
                  </a:lnTo>
                  <a:cubicBezTo>
                    <a:pt x="1384" y="1709"/>
                    <a:pt x="1492" y="1601"/>
                    <a:pt x="1492" y="1465"/>
                  </a:cubicBezTo>
                  <a:lnTo>
                    <a:pt x="1492" y="244"/>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20;p66">
              <a:extLst>
                <a:ext uri="{FF2B5EF4-FFF2-40B4-BE49-F238E27FC236}">
                  <a16:creationId xmlns:a16="http://schemas.microsoft.com/office/drawing/2014/main" id="{69CA708D-4AEE-452C-8243-43954CBB769F}"/>
                </a:ext>
              </a:extLst>
            </p:cNvPr>
            <p:cNvSpPr/>
            <p:nvPr/>
          </p:nvSpPr>
          <p:spPr>
            <a:xfrm>
              <a:off x="2081850" y="3121950"/>
              <a:ext cx="37325" cy="42750"/>
            </a:xfrm>
            <a:custGeom>
              <a:avLst/>
              <a:gdLst/>
              <a:ahLst/>
              <a:cxnLst/>
              <a:rect l="l" t="t" r="r" b="b"/>
              <a:pathLst>
                <a:path w="1493" h="1710" extrusionOk="0">
                  <a:moveTo>
                    <a:pt x="245" y="0"/>
                  </a:moveTo>
                  <a:cubicBezTo>
                    <a:pt x="109" y="0"/>
                    <a:pt x="1" y="109"/>
                    <a:pt x="1" y="244"/>
                  </a:cubicBezTo>
                  <a:lnTo>
                    <a:pt x="1" y="1465"/>
                  </a:lnTo>
                  <a:cubicBezTo>
                    <a:pt x="1" y="1601"/>
                    <a:pt x="109" y="1709"/>
                    <a:pt x="245" y="1709"/>
                  </a:cubicBezTo>
                  <a:lnTo>
                    <a:pt x="1221" y="1709"/>
                  </a:lnTo>
                  <a:cubicBezTo>
                    <a:pt x="1384" y="1709"/>
                    <a:pt x="1493" y="1601"/>
                    <a:pt x="1493" y="1465"/>
                  </a:cubicBezTo>
                  <a:lnTo>
                    <a:pt x="1493" y="244"/>
                  </a:lnTo>
                  <a:cubicBezTo>
                    <a:pt x="1493" y="109"/>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21;p66">
              <a:extLst>
                <a:ext uri="{FF2B5EF4-FFF2-40B4-BE49-F238E27FC236}">
                  <a16:creationId xmlns:a16="http://schemas.microsoft.com/office/drawing/2014/main" id="{E0811F80-2E26-413C-BFC2-8C4348F9D827}"/>
                </a:ext>
              </a:extLst>
            </p:cNvPr>
            <p:cNvSpPr/>
            <p:nvPr/>
          </p:nvSpPr>
          <p:spPr>
            <a:xfrm>
              <a:off x="2081850" y="3199925"/>
              <a:ext cx="37325" cy="42750"/>
            </a:xfrm>
            <a:custGeom>
              <a:avLst/>
              <a:gdLst/>
              <a:ahLst/>
              <a:cxnLst/>
              <a:rect l="l" t="t" r="r" b="b"/>
              <a:pathLst>
                <a:path w="1493" h="1710" extrusionOk="0">
                  <a:moveTo>
                    <a:pt x="245" y="1"/>
                  </a:moveTo>
                  <a:cubicBezTo>
                    <a:pt x="109" y="1"/>
                    <a:pt x="1" y="109"/>
                    <a:pt x="1" y="245"/>
                  </a:cubicBezTo>
                  <a:lnTo>
                    <a:pt x="1" y="1465"/>
                  </a:lnTo>
                  <a:cubicBezTo>
                    <a:pt x="1" y="1601"/>
                    <a:pt x="109" y="1709"/>
                    <a:pt x="245" y="1709"/>
                  </a:cubicBezTo>
                  <a:lnTo>
                    <a:pt x="1221" y="1709"/>
                  </a:lnTo>
                  <a:cubicBezTo>
                    <a:pt x="1384" y="1709"/>
                    <a:pt x="1493" y="1601"/>
                    <a:pt x="1493" y="1465"/>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22;p66">
              <a:extLst>
                <a:ext uri="{FF2B5EF4-FFF2-40B4-BE49-F238E27FC236}">
                  <a16:creationId xmlns:a16="http://schemas.microsoft.com/office/drawing/2014/main" id="{2C30D134-F3E0-4DC1-94CF-B6BF1408E957}"/>
                </a:ext>
              </a:extLst>
            </p:cNvPr>
            <p:cNvSpPr/>
            <p:nvPr/>
          </p:nvSpPr>
          <p:spPr>
            <a:xfrm>
              <a:off x="2081850" y="3277225"/>
              <a:ext cx="37325" cy="42750"/>
            </a:xfrm>
            <a:custGeom>
              <a:avLst/>
              <a:gdLst/>
              <a:ahLst/>
              <a:cxnLst/>
              <a:rect l="l" t="t" r="r" b="b"/>
              <a:pathLst>
                <a:path w="1493" h="1710" extrusionOk="0">
                  <a:moveTo>
                    <a:pt x="245" y="1"/>
                  </a:moveTo>
                  <a:cubicBezTo>
                    <a:pt x="109" y="1"/>
                    <a:pt x="1" y="109"/>
                    <a:pt x="1" y="245"/>
                  </a:cubicBezTo>
                  <a:lnTo>
                    <a:pt x="1" y="1465"/>
                  </a:lnTo>
                  <a:cubicBezTo>
                    <a:pt x="1" y="1601"/>
                    <a:pt x="109" y="1709"/>
                    <a:pt x="245" y="1709"/>
                  </a:cubicBezTo>
                  <a:lnTo>
                    <a:pt x="1221" y="1709"/>
                  </a:lnTo>
                  <a:cubicBezTo>
                    <a:pt x="1384" y="1709"/>
                    <a:pt x="1493" y="1601"/>
                    <a:pt x="1493" y="1465"/>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23;p66">
              <a:extLst>
                <a:ext uri="{FF2B5EF4-FFF2-40B4-BE49-F238E27FC236}">
                  <a16:creationId xmlns:a16="http://schemas.microsoft.com/office/drawing/2014/main" id="{8570B4B0-7344-4113-A748-774D4426914C}"/>
                </a:ext>
              </a:extLst>
            </p:cNvPr>
            <p:cNvSpPr/>
            <p:nvPr/>
          </p:nvSpPr>
          <p:spPr>
            <a:xfrm>
              <a:off x="2081850" y="3355200"/>
              <a:ext cx="37325" cy="42750"/>
            </a:xfrm>
            <a:custGeom>
              <a:avLst/>
              <a:gdLst/>
              <a:ahLst/>
              <a:cxnLst/>
              <a:rect l="l" t="t" r="r" b="b"/>
              <a:pathLst>
                <a:path w="1493" h="1710" extrusionOk="0">
                  <a:moveTo>
                    <a:pt x="245" y="1"/>
                  </a:moveTo>
                  <a:cubicBezTo>
                    <a:pt x="109" y="1"/>
                    <a:pt x="1" y="109"/>
                    <a:pt x="1" y="245"/>
                  </a:cubicBezTo>
                  <a:lnTo>
                    <a:pt x="1" y="1466"/>
                  </a:lnTo>
                  <a:cubicBezTo>
                    <a:pt x="1" y="1601"/>
                    <a:pt x="109" y="1710"/>
                    <a:pt x="245" y="1710"/>
                  </a:cubicBezTo>
                  <a:lnTo>
                    <a:pt x="1221" y="1710"/>
                  </a:lnTo>
                  <a:cubicBezTo>
                    <a:pt x="1384" y="1710"/>
                    <a:pt x="1493" y="1601"/>
                    <a:pt x="1493" y="1466"/>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24;p66">
              <a:extLst>
                <a:ext uri="{FF2B5EF4-FFF2-40B4-BE49-F238E27FC236}">
                  <a16:creationId xmlns:a16="http://schemas.microsoft.com/office/drawing/2014/main" id="{D3C8E064-DC04-4F00-9975-0A804C768798}"/>
                </a:ext>
              </a:extLst>
            </p:cNvPr>
            <p:cNvSpPr/>
            <p:nvPr/>
          </p:nvSpPr>
          <p:spPr>
            <a:xfrm>
              <a:off x="2081850" y="3432500"/>
              <a:ext cx="37325" cy="42750"/>
            </a:xfrm>
            <a:custGeom>
              <a:avLst/>
              <a:gdLst/>
              <a:ahLst/>
              <a:cxnLst/>
              <a:rect l="l" t="t" r="r" b="b"/>
              <a:pathLst>
                <a:path w="1493" h="1710" extrusionOk="0">
                  <a:moveTo>
                    <a:pt x="245" y="1"/>
                  </a:moveTo>
                  <a:cubicBezTo>
                    <a:pt x="109" y="1"/>
                    <a:pt x="1" y="109"/>
                    <a:pt x="1" y="245"/>
                  </a:cubicBezTo>
                  <a:lnTo>
                    <a:pt x="1" y="1466"/>
                  </a:lnTo>
                  <a:cubicBezTo>
                    <a:pt x="1" y="1601"/>
                    <a:pt x="109" y="1710"/>
                    <a:pt x="245" y="1710"/>
                  </a:cubicBezTo>
                  <a:lnTo>
                    <a:pt x="1221" y="1710"/>
                  </a:lnTo>
                  <a:cubicBezTo>
                    <a:pt x="1384" y="1710"/>
                    <a:pt x="1493" y="1601"/>
                    <a:pt x="1493" y="1466"/>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25;p66">
              <a:extLst>
                <a:ext uri="{FF2B5EF4-FFF2-40B4-BE49-F238E27FC236}">
                  <a16:creationId xmlns:a16="http://schemas.microsoft.com/office/drawing/2014/main" id="{E2CC2597-2183-43C7-8EC5-067F9E761D0E}"/>
                </a:ext>
              </a:extLst>
            </p:cNvPr>
            <p:cNvSpPr/>
            <p:nvPr/>
          </p:nvSpPr>
          <p:spPr>
            <a:xfrm>
              <a:off x="2081850" y="3509825"/>
              <a:ext cx="37325" cy="43425"/>
            </a:xfrm>
            <a:custGeom>
              <a:avLst/>
              <a:gdLst/>
              <a:ahLst/>
              <a:cxnLst/>
              <a:rect l="l" t="t" r="r" b="b"/>
              <a:pathLst>
                <a:path w="1493" h="1737" extrusionOk="0">
                  <a:moveTo>
                    <a:pt x="245" y="0"/>
                  </a:moveTo>
                  <a:cubicBezTo>
                    <a:pt x="109" y="0"/>
                    <a:pt x="1" y="136"/>
                    <a:pt x="1" y="271"/>
                  </a:cubicBezTo>
                  <a:lnTo>
                    <a:pt x="1" y="1465"/>
                  </a:lnTo>
                  <a:cubicBezTo>
                    <a:pt x="1" y="1628"/>
                    <a:pt x="109" y="1736"/>
                    <a:pt x="245" y="1736"/>
                  </a:cubicBezTo>
                  <a:lnTo>
                    <a:pt x="1221" y="1736"/>
                  </a:lnTo>
                  <a:cubicBezTo>
                    <a:pt x="1384" y="1736"/>
                    <a:pt x="1493" y="1628"/>
                    <a:pt x="1493" y="1465"/>
                  </a:cubicBezTo>
                  <a:lnTo>
                    <a:pt x="1493" y="271"/>
                  </a:lnTo>
                  <a:cubicBezTo>
                    <a:pt x="1493" y="136"/>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426;p66">
              <a:extLst>
                <a:ext uri="{FF2B5EF4-FFF2-40B4-BE49-F238E27FC236}">
                  <a16:creationId xmlns:a16="http://schemas.microsoft.com/office/drawing/2014/main" id="{0EF47190-3DF2-4151-B715-AAD8AB1FABC6}"/>
                </a:ext>
              </a:extLst>
            </p:cNvPr>
            <p:cNvSpPr/>
            <p:nvPr/>
          </p:nvSpPr>
          <p:spPr>
            <a:xfrm>
              <a:off x="2081850" y="3587800"/>
              <a:ext cx="37325" cy="42750"/>
            </a:xfrm>
            <a:custGeom>
              <a:avLst/>
              <a:gdLst/>
              <a:ahLst/>
              <a:cxnLst/>
              <a:rect l="l" t="t" r="r" b="b"/>
              <a:pathLst>
                <a:path w="1493" h="1710" extrusionOk="0">
                  <a:moveTo>
                    <a:pt x="245" y="0"/>
                  </a:moveTo>
                  <a:cubicBezTo>
                    <a:pt x="109" y="0"/>
                    <a:pt x="1" y="109"/>
                    <a:pt x="1" y="244"/>
                  </a:cubicBezTo>
                  <a:lnTo>
                    <a:pt x="1" y="1465"/>
                  </a:lnTo>
                  <a:cubicBezTo>
                    <a:pt x="1" y="1601"/>
                    <a:pt x="109" y="1709"/>
                    <a:pt x="245" y="1709"/>
                  </a:cubicBezTo>
                  <a:lnTo>
                    <a:pt x="1221" y="1709"/>
                  </a:lnTo>
                  <a:cubicBezTo>
                    <a:pt x="1384" y="1709"/>
                    <a:pt x="1493" y="1601"/>
                    <a:pt x="1493" y="1465"/>
                  </a:cubicBezTo>
                  <a:lnTo>
                    <a:pt x="1493" y="244"/>
                  </a:lnTo>
                  <a:cubicBezTo>
                    <a:pt x="1493" y="109"/>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27;p66">
              <a:extLst>
                <a:ext uri="{FF2B5EF4-FFF2-40B4-BE49-F238E27FC236}">
                  <a16:creationId xmlns:a16="http://schemas.microsoft.com/office/drawing/2014/main" id="{E325C0EE-C0FC-4873-B50A-250EA18108F8}"/>
                </a:ext>
              </a:extLst>
            </p:cNvPr>
            <p:cNvSpPr/>
            <p:nvPr/>
          </p:nvSpPr>
          <p:spPr>
            <a:xfrm>
              <a:off x="1891325" y="3066350"/>
              <a:ext cx="157325" cy="45450"/>
            </a:xfrm>
            <a:custGeom>
              <a:avLst/>
              <a:gdLst/>
              <a:ahLst/>
              <a:cxnLst/>
              <a:rect l="l" t="t" r="r" b="b"/>
              <a:pathLst>
                <a:path w="6293" h="1818" extrusionOk="0">
                  <a:moveTo>
                    <a:pt x="0" y="0"/>
                  </a:moveTo>
                  <a:lnTo>
                    <a:pt x="0" y="1573"/>
                  </a:lnTo>
                  <a:cubicBezTo>
                    <a:pt x="0" y="1709"/>
                    <a:pt x="109" y="1817"/>
                    <a:pt x="244" y="1817"/>
                  </a:cubicBezTo>
                  <a:lnTo>
                    <a:pt x="6049" y="1817"/>
                  </a:lnTo>
                  <a:cubicBezTo>
                    <a:pt x="6184" y="1817"/>
                    <a:pt x="6293" y="1709"/>
                    <a:pt x="6293" y="1573"/>
                  </a:cubicBezTo>
                  <a:lnTo>
                    <a:pt x="6293"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28;p66">
              <a:extLst>
                <a:ext uri="{FF2B5EF4-FFF2-40B4-BE49-F238E27FC236}">
                  <a16:creationId xmlns:a16="http://schemas.microsoft.com/office/drawing/2014/main" id="{1144395A-39F4-4172-A97C-61E7A14707C3}"/>
                </a:ext>
              </a:extLst>
            </p:cNvPr>
            <p:cNvSpPr/>
            <p:nvPr/>
          </p:nvSpPr>
          <p:spPr>
            <a:xfrm>
              <a:off x="1891325" y="3641375"/>
              <a:ext cx="157325" cy="46125"/>
            </a:xfrm>
            <a:custGeom>
              <a:avLst/>
              <a:gdLst/>
              <a:ahLst/>
              <a:cxnLst/>
              <a:rect l="l" t="t" r="r" b="b"/>
              <a:pathLst>
                <a:path w="6293" h="1845" extrusionOk="0">
                  <a:moveTo>
                    <a:pt x="244" y="0"/>
                  </a:moveTo>
                  <a:cubicBezTo>
                    <a:pt x="109" y="0"/>
                    <a:pt x="0" y="109"/>
                    <a:pt x="0" y="244"/>
                  </a:cubicBezTo>
                  <a:lnTo>
                    <a:pt x="0" y="1845"/>
                  </a:lnTo>
                  <a:lnTo>
                    <a:pt x="6293" y="1845"/>
                  </a:ln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29;p66">
              <a:extLst>
                <a:ext uri="{FF2B5EF4-FFF2-40B4-BE49-F238E27FC236}">
                  <a16:creationId xmlns:a16="http://schemas.microsoft.com/office/drawing/2014/main" id="{3D58CCC5-3977-48FC-8789-44A380287245}"/>
                </a:ext>
              </a:extLst>
            </p:cNvPr>
            <p:cNvSpPr/>
            <p:nvPr/>
          </p:nvSpPr>
          <p:spPr>
            <a:xfrm>
              <a:off x="1891325" y="3147025"/>
              <a:ext cx="157325" cy="136325"/>
            </a:xfrm>
            <a:custGeom>
              <a:avLst/>
              <a:gdLst/>
              <a:ahLst/>
              <a:cxnLst/>
              <a:rect l="l" t="t" r="r" b="b"/>
              <a:pathLst>
                <a:path w="6293" h="5453" extrusionOk="0">
                  <a:moveTo>
                    <a:pt x="244" y="1"/>
                  </a:moveTo>
                  <a:cubicBezTo>
                    <a:pt x="109" y="1"/>
                    <a:pt x="0" y="109"/>
                    <a:pt x="0" y="245"/>
                  </a:cubicBezTo>
                  <a:lnTo>
                    <a:pt x="0" y="5182"/>
                  </a:lnTo>
                  <a:cubicBezTo>
                    <a:pt x="0" y="5344"/>
                    <a:pt x="109" y="5453"/>
                    <a:pt x="244" y="5453"/>
                  </a:cubicBezTo>
                  <a:lnTo>
                    <a:pt x="6049" y="5453"/>
                  </a:lnTo>
                  <a:cubicBezTo>
                    <a:pt x="6184" y="5453"/>
                    <a:pt x="6293" y="5344"/>
                    <a:pt x="6293" y="5182"/>
                  </a:cubicBezTo>
                  <a:lnTo>
                    <a:pt x="6293" y="245"/>
                  </a:lnTo>
                  <a:cubicBezTo>
                    <a:pt x="6293" y="109"/>
                    <a:pt x="6184" y="1"/>
                    <a:pt x="604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30;p66">
              <a:extLst>
                <a:ext uri="{FF2B5EF4-FFF2-40B4-BE49-F238E27FC236}">
                  <a16:creationId xmlns:a16="http://schemas.microsoft.com/office/drawing/2014/main" id="{C5EA215E-97E4-4CA3-92B2-ED63E318E734}"/>
                </a:ext>
              </a:extLst>
            </p:cNvPr>
            <p:cNvSpPr/>
            <p:nvPr/>
          </p:nvSpPr>
          <p:spPr>
            <a:xfrm>
              <a:off x="1891325" y="3312500"/>
              <a:ext cx="157325" cy="135625"/>
            </a:xfrm>
            <a:custGeom>
              <a:avLst/>
              <a:gdLst/>
              <a:ahLst/>
              <a:cxnLst/>
              <a:rect l="l" t="t" r="r" b="b"/>
              <a:pathLst>
                <a:path w="6293" h="5425" extrusionOk="0">
                  <a:moveTo>
                    <a:pt x="244" y="0"/>
                  </a:moveTo>
                  <a:cubicBezTo>
                    <a:pt x="109" y="0"/>
                    <a:pt x="0" y="109"/>
                    <a:pt x="0" y="244"/>
                  </a:cubicBezTo>
                  <a:lnTo>
                    <a:pt x="0" y="5181"/>
                  </a:lnTo>
                  <a:cubicBezTo>
                    <a:pt x="0" y="5316"/>
                    <a:pt x="109" y="5425"/>
                    <a:pt x="244" y="5425"/>
                  </a:cubicBezTo>
                  <a:lnTo>
                    <a:pt x="6049" y="5425"/>
                  </a:lnTo>
                  <a:cubicBezTo>
                    <a:pt x="6184" y="5425"/>
                    <a:pt x="6293" y="5316"/>
                    <a:pt x="6293" y="5181"/>
                  </a:cubicBez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31;p66">
              <a:extLst>
                <a:ext uri="{FF2B5EF4-FFF2-40B4-BE49-F238E27FC236}">
                  <a16:creationId xmlns:a16="http://schemas.microsoft.com/office/drawing/2014/main" id="{5D3E3148-C758-4B18-A196-B7789E74DC4A}"/>
                </a:ext>
              </a:extLst>
            </p:cNvPr>
            <p:cNvSpPr/>
            <p:nvPr/>
          </p:nvSpPr>
          <p:spPr>
            <a:xfrm>
              <a:off x="1891325" y="3477275"/>
              <a:ext cx="157325" cy="135625"/>
            </a:xfrm>
            <a:custGeom>
              <a:avLst/>
              <a:gdLst/>
              <a:ahLst/>
              <a:cxnLst/>
              <a:rect l="l" t="t" r="r" b="b"/>
              <a:pathLst>
                <a:path w="6293" h="5425" extrusionOk="0">
                  <a:moveTo>
                    <a:pt x="244" y="0"/>
                  </a:moveTo>
                  <a:cubicBezTo>
                    <a:pt x="109" y="0"/>
                    <a:pt x="0" y="109"/>
                    <a:pt x="0" y="244"/>
                  </a:cubicBezTo>
                  <a:lnTo>
                    <a:pt x="0" y="5181"/>
                  </a:lnTo>
                  <a:cubicBezTo>
                    <a:pt x="0" y="5316"/>
                    <a:pt x="109" y="5425"/>
                    <a:pt x="244" y="5425"/>
                  </a:cubicBezTo>
                  <a:lnTo>
                    <a:pt x="6049" y="5425"/>
                  </a:lnTo>
                  <a:cubicBezTo>
                    <a:pt x="6184" y="5425"/>
                    <a:pt x="6293" y="5316"/>
                    <a:pt x="6293" y="5181"/>
                  </a:cubicBez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32;p66">
              <a:extLst>
                <a:ext uri="{FF2B5EF4-FFF2-40B4-BE49-F238E27FC236}">
                  <a16:creationId xmlns:a16="http://schemas.microsoft.com/office/drawing/2014/main" id="{0B014849-AF25-4E85-BFAE-63C7315DF6BB}"/>
                </a:ext>
              </a:extLst>
            </p:cNvPr>
            <p:cNvSpPr/>
            <p:nvPr/>
          </p:nvSpPr>
          <p:spPr>
            <a:xfrm>
              <a:off x="1916400" y="3171025"/>
              <a:ext cx="32575" cy="28925"/>
            </a:xfrm>
            <a:custGeom>
              <a:avLst/>
              <a:gdLst/>
              <a:ahLst/>
              <a:cxnLst/>
              <a:rect l="l" t="t" r="r" b="b"/>
              <a:pathLst>
                <a:path w="1303" h="1157" extrusionOk="0">
                  <a:moveTo>
                    <a:pt x="896" y="0"/>
                  </a:moveTo>
                  <a:cubicBezTo>
                    <a:pt x="806" y="0"/>
                    <a:pt x="716" y="34"/>
                    <a:pt x="652" y="99"/>
                  </a:cubicBezTo>
                  <a:lnTo>
                    <a:pt x="163" y="533"/>
                  </a:lnTo>
                  <a:cubicBezTo>
                    <a:pt x="1" y="668"/>
                    <a:pt x="1" y="885"/>
                    <a:pt x="136" y="1048"/>
                  </a:cubicBezTo>
                  <a:cubicBezTo>
                    <a:pt x="190" y="1129"/>
                    <a:pt x="299" y="1157"/>
                    <a:pt x="407" y="1157"/>
                  </a:cubicBezTo>
                  <a:cubicBezTo>
                    <a:pt x="489" y="1157"/>
                    <a:pt x="570" y="1129"/>
                    <a:pt x="652" y="1075"/>
                  </a:cubicBezTo>
                  <a:lnTo>
                    <a:pt x="1140" y="641"/>
                  </a:lnTo>
                  <a:cubicBezTo>
                    <a:pt x="1275" y="506"/>
                    <a:pt x="1303" y="261"/>
                    <a:pt x="1167" y="126"/>
                  </a:cubicBezTo>
                  <a:cubicBezTo>
                    <a:pt x="1096" y="41"/>
                    <a:pt x="995" y="0"/>
                    <a:pt x="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33;p66">
              <a:extLst>
                <a:ext uri="{FF2B5EF4-FFF2-40B4-BE49-F238E27FC236}">
                  <a16:creationId xmlns:a16="http://schemas.microsoft.com/office/drawing/2014/main" id="{1FF9CECA-B476-4F28-A267-87089F87BAC7}"/>
                </a:ext>
              </a:extLst>
            </p:cNvPr>
            <p:cNvSpPr/>
            <p:nvPr/>
          </p:nvSpPr>
          <p:spPr>
            <a:xfrm>
              <a:off x="1925900" y="3180750"/>
              <a:ext cx="50200" cy="44975"/>
            </a:xfrm>
            <a:custGeom>
              <a:avLst/>
              <a:gdLst/>
              <a:ahLst/>
              <a:cxnLst/>
              <a:rect l="l" t="t" r="r" b="b"/>
              <a:pathLst>
                <a:path w="2008" h="1799" extrusionOk="0">
                  <a:moveTo>
                    <a:pt x="1586" y="0"/>
                  </a:moveTo>
                  <a:cubicBezTo>
                    <a:pt x="1501" y="0"/>
                    <a:pt x="1418" y="28"/>
                    <a:pt x="1357" y="89"/>
                  </a:cubicBezTo>
                  <a:lnTo>
                    <a:pt x="163" y="1147"/>
                  </a:lnTo>
                  <a:cubicBezTo>
                    <a:pt x="27" y="1283"/>
                    <a:pt x="0" y="1527"/>
                    <a:pt x="136" y="1663"/>
                  </a:cubicBezTo>
                  <a:cubicBezTo>
                    <a:pt x="217" y="1744"/>
                    <a:pt x="326" y="1798"/>
                    <a:pt x="407" y="1798"/>
                  </a:cubicBezTo>
                  <a:cubicBezTo>
                    <a:pt x="516" y="1798"/>
                    <a:pt x="597" y="1771"/>
                    <a:pt x="651" y="1690"/>
                  </a:cubicBezTo>
                  <a:lnTo>
                    <a:pt x="1845" y="632"/>
                  </a:lnTo>
                  <a:cubicBezTo>
                    <a:pt x="1980" y="496"/>
                    <a:pt x="2007" y="279"/>
                    <a:pt x="1872" y="117"/>
                  </a:cubicBezTo>
                  <a:cubicBezTo>
                    <a:pt x="1797" y="42"/>
                    <a:pt x="1690" y="0"/>
                    <a:pt x="1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434;p66">
              <a:extLst>
                <a:ext uri="{FF2B5EF4-FFF2-40B4-BE49-F238E27FC236}">
                  <a16:creationId xmlns:a16="http://schemas.microsoft.com/office/drawing/2014/main" id="{9D60004C-F81D-4E2B-A6C9-AFC9A04B5402}"/>
                </a:ext>
              </a:extLst>
            </p:cNvPr>
            <p:cNvSpPr/>
            <p:nvPr/>
          </p:nvSpPr>
          <p:spPr>
            <a:xfrm>
              <a:off x="1916400" y="3501475"/>
              <a:ext cx="32575" cy="29375"/>
            </a:xfrm>
            <a:custGeom>
              <a:avLst/>
              <a:gdLst/>
              <a:ahLst/>
              <a:cxnLst/>
              <a:rect l="l" t="t" r="r" b="b"/>
              <a:pathLst>
                <a:path w="1303" h="1175" extrusionOk="0">
                  <a:moveTo>
                    <a:pt x="881" y="1"/>
                  </a:moveTo>
                  <a:cubicBezTo>
                    <a:pt x="796" y="1"/>
                    <a:pt x="713" y="29"/>
                    <a:pt x="652" y="90"/>
                  </a:cubicBezTo>
                  <a:lnTo>
                    <a:pt x="163" y="551"/>
                  </a:lnTo>
                  <a:cubicBezTo>
                    <a:pt x="1" y="687"/>
                    <a:pt x="1" y="904"/>
                    <a:pt x="136" y="1066"/>
                  </a:cubicBezTo>
                  <a:cubicBezTo>
                    <a:pt x="190" y="1148"/>
                    <a:pt x="299" y="1175"/>
                    <a:pt x="407" y="1175"/>
                  </a:cubicBezTo>
                  <a:cubicBezTo>
                    <a:pt x="489" y="1175"/>
                    <a:pt x="570" y="1148"/>
                    <a:pt x="652" y="1094"/>
                  </a:cubicBezTo>
                  <a:lnTo>
                    <a:pt x="1140" y="632"/>
                  </a:lnTo>
                  <a:cubicBezTo>
                    <a:pt x="1275" y="497"/>
                    <a:pt x="1303" y="280"/>
                    <a:pt x="1167" y="117"/>
                  </a:cubicBezTo>
                  <a:cubicBezTo>
                    <a:pt x="1092" y="43"/>
                    <a:pt x="985" y="1"/>
                    <a:pt x="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435;p66">
              <a:extLst>
                <a:ext uri="{FF2B5EF4-FFF2-40B4-BE49-F238E27FC236}">
                  <a16:creationId xmlns:a16="http://schemas.microsoft.com/office/drawing/2014/main" id="{1BA8C716-4CFB-41A9-A2C4-DDD7B4568A7C}"/>
                </a:ext>
              </a:extLst>
            </p:cNvPr>
            <p:cNvSpPr/>
            <p:nvPr/>
          </p:nvSpPr>
          <p:spPr>
            <a:xfrm>
              <a:off x="1925900" y="3511650"/>
              <a:ext cx="50200" cy="44975"/>
            </a:xfrm>
            <a:custGeom>
              <a:avLst/>
              <a:gdLst/>
              <a:ahLst/>
              <a:cxnLst/>
              <a:rect l="l" t="t" r="r" b="b"/>
              <a:pathLst>
                <a:path w="2008" h="1799" extrusionOk="0">
                  <a:moveTo>
                    <a:pt x="1586" y="1"/>
                  </a:moveTo>
                  <a:cubicBezTo>
                    <a:pt x="1501" y="1"/>
                    <a:pt x="1418" y="29"/>
                    <a:pt x="1357" y="90"/>
                  </a:cubicBezTo>
                  <a:lnTo>
                    <a:pt x="163" y="1148"/>
                  </a:lnTo>
                  <a:cubicBezTo>
                    <a:pt x="27" y="1283"/>
                    <a:pt x="0" y="1527"/>
                    <a:pt x="136" y="1663"/>
                  </a:cubicBezTo>
                  <a:cubicBezTo>
                    <a:pt x="217" y="1744"/>
                    <a:pt x="326" y="1799"/>
                    <a:pt x="407" y="1799"/>
                  </a:cubicBezTo>
                  <a:cubicBezTo>
                    <a:pt x="516" y="1799"/>
                    <a:pt x="597" y="1744"/>
                    <a:pt x="651" y="1690"/>
                  </a:cubicBezTo>
                  <a:lnTo>
                    <a:pt x="1845" y="632"/>
                  </a:lnTo>
                  <a:cubicBezTo>
                    <a:pt x="1980" y="497"/>
                    <a:pt x="2007" y="280"/>
                    <a:pt x="1872" y="117"/>
                  </a:cubicBezTo>
                  <a:cubicBezTo>
                    <a:pt x="1797" y="42"/>
                    <a:pt x="1690" y="1"/>
                    <a:pt x="1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1528;p66">
            <a:extLst>
              <a:ext uri="{FF2B5EF4-FFF2-40B4-BE49-F238E27FC236}">
                <a16:creationId xmlns:a16="http://schemas.microsoft.com/office/drawing/2014/main" id="{1921AD0B-C01E-44E4-BC3A-F7C54A5BA7CE}"/>
              </a:ext>
            </a:extLst>
          </p:cNvPr>
          <p:cNvGrpSpPr>
            <a:grpSpLocks noChangeAspect="1"/>
          </p:cNvGrpSpPr>
          <p:nvPr/>
        </p:nvGrpSpPr>
        <p:grpSpPr>
          <a:xfrm>
            <a:off x="2947114" y="1721138"/>
            <a:ext cx="454780" cy="328140"/>
            <a:chOff x="6138900" y="3152375"/>
            <a:chExt cx="621175" cy="448200"/>
          </a:xfrm>
        </p:grpSpPr>
        <p:sp>
          <p:nvSpPr>
            <p:cNvPr id="246" name="Google Shape;1529;p66">
              <a:extLst>
                <a:ext uri="{FF2B5EF4-FFF2-40B4-BE49-F238E27FC236}">
                  <a16:creationId xmlns:a16="http://schemas.microsoft.com/office/drawing/2014/main" id="{04B13D1B-78EC-4583-A2AA-38512764AF4D}"/>
                </a:ext>
              </a:extLst>
            </p:cNvPr>
            <p:cNvSpPr/>
            <p:nvPr/>
          </p:nvSpPr>
          <p:spPr>
            <a:xfrm>
              <a:off x="6306400" y="3229250"/>
              <a:ext cx="286175" cy="270350"/>
            </a:xfrm>
            <a:custGeom>
              <a:avLst/>
              <a:gdLst/>
              <a:ahLst/>
              <a:cxnLst/>
              <a:rect l="l" t="t" r="r" b="b"/>
              <a:pathLst>
                <a:path w="11447" h="10814" extrusionOk="0">
                  <a:moveTo>
                    <a:pt x="5724" y="1"/>
                  </a:moveTo>
                  <a:cubicBezTo>
                    <a:pt x="5649" y="1"/>
                    <a:pt x="5575" y="35"/>
                    <a:pt x="5534" y="102"/>
                  </a:cubicBezTo>
                  <a:lnTo>
                    <a:pt x="3961" y="3330"/>
                  </a:lnTo>
                  <a:cubicBezTo>
                    <a:pt x="3934" y="3411"/>
                    <a:pt x="3852" y="3439"/>
                    <a:pt x="3798" y="3466"/>
                  </a:cubicBezTo>
                  <a:lnTo>
                    <a:pt x="245" y="3981"/>
                  </a:lnTo>
                  <a:cubicBezTo>
                    <a:pt x="55" y="3981"/>
                    <a:pt x="1" y="4198"/>
                    <a:pt x="109" y="4307"/>
                  </a:cubicBezTo>
                  <a:lnTo>
                    <a:pt x="2686" y="6829"/>
                  </a:lnTo>
                  <a:cubicBezTo>
                    <a:pt x="2740" y="6883"/>
                    <a:pt x="2767" y="6938"/>
                    <a:pt x="2767" y="7019"/>
                  </a:cubicBezTo>
                  <a:lnTo>
                    <a:pt x="2143" y="10572"/>
                  </a:lnTo>
                  <a:cubicBezTo>
                    <a:pt x="2122" y="10701"/>
                    <a:pt x="2237" y="10813"/>
                    <a:pt x="2353" y="10813"/>
                  </a:cubicBezTo>
                  <a:cubicBezTo>
                    <a:pt x="2383" y="10813"/>
                    <a:pt x="2414" y="10806"/>
                    <a:pt x="2442" y="10789"/>
                  </a:cubicBezTo>
                  <a:lnTo>
                    <a:pt x="5642" y="9107"/>
                  </a:lnTo>
                  <a:cubicBezTo>
                    <a:pt x="5669" y="9094"/>
                    <a:pt x="5697" y="9087"/>
                    <a:pt x="5727" y="9087"/>
                  </a:cubicBezTo>
                  <a:cubicBezTo>
                    <a:pt x="5758" y="9087"/>
                    <a:pt x="5791" y="9094"/>
                    <a:pt x="5832" y="9107"/>
                  </a:cubicBezTo>
                  <a:lnTo>
                    <a:pt x="9006" y="10789"/>
                  </a:lnTo>
                  <a:cubicBezTo>
                    <a:pt x="9039" y="10806"/>
                    <a:pt x="9073" y="10813"/>
                    <a:pt x="9105" y="10813"/>
                  </a:cubicBezTo>
                  <a:cubicBezTo>
                    <a:pt x="9227" y="10813"/>
                    <a:pt x="9326" y="10701"/>
                    <a:pt x="9304" y="10572"/>
                  </a:cubicBezTo>
                  <a:lnTo>
                    <a:pt x="8707" y="7019"/>
                  </a:lnTo>
                  <a:cubicBezTo>
                    <a:pt x="8680" y="6938"/>
                    <a:pt x="8707" y="6883"/>
                    <a:pt x="8762" y="6829"/>
                  </a:cubicBezTo>
                  <a:lnTo>
                    <a:pt x="11338" y="4307"/>
                  </a:lnTo>
                  <a:cubicBezTo>
                    <a:pt x="11447" y="4198"/>
                    <a:pt x="11393" y="3981"/>
                    <a:pt x="11230" y="3981"/>
                  </a:cubicBezTo>
                  <a:lnTo>
                    <a:pt x="7649" y="3466"/>
                  </a:lnTo>
                  <a:cubicBezTo>
                    <a:pt x="7595" y="3439"/>
                    <a:pt x="7541" y="3411"/>
                    <a:pt x="7487" y="3330"/>
                  </a:cubicBezTo>
                  <a:lnTo>
                    <a:pt x="5914" y="102"/>
                  </a:lnTo>
                  <a:cubicBezTo>
                    <a:pt x="5873" y="35"/>
                    <a:pt x="5798" y="1"/>
                    <a:pt x="57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530;p66">
              <a:extLst>
                <a:ext uri="{FF2B5EF4-FFF2-40B4-BE49-F238E27FC236}">
                  <a16:creationId xmlns:a16="http://schemas.microsoft.com/office/drawing/2014/main" id="{487F0DE1-3560-416C-B7AC-07066A4FA49F}"/>
                </a:ext>
              </a:extLst>
            </p:cNvPr>
            <p:cNvSpPr/>
            <p:nvPr/>
          </p:nvSpPr>
          <p:spPr>
            <a:xfrm>
              <a:off x="6500325" y="3326050"/>
              <a:ext cx="92250" cy="173550"/>
            </a:xfrm>
            <a:custGeom>
              <a:avLst/>
              <a:gdLst/>
              <a:ahLst/>
              <a:cxnLst/>
              <a:rect l="l" t="t" r="r" b="b"/>
              <a:pathLst>
                <a:path w="3690" h="6942" extrusionOk="0">
                  <a:moveTo>
                    <a:pt x="2768" y="1"/>
                  </a:moveTo>
                  <a:lnTo>
                    <a:pt x="82" y="2632"/>
                  </a:lnTo>
                  <a:cubicBezTo>
                    <a:pt x="28" y="2686"/>
                    <a:pt x="1" y="2740"/>
                    <a:pt x="1" y="2821"/>
                  </a:cubicBezTo>
                  <a:lnTo>
                    <a:pt x="652" y="6592"/>
                  </a:lnTo>
                  <a:lnTo>
                    <a:pt x="1249" y="6917"/>
                  </a:lnTo>
                  <a:cubicBezTo>
                    <a:pt x="1282" y="6934"/>
                    <a:pt x="1316" y="6941"/>
                    <a:pt x="1348" y="6941"/>
                  </a:cubicBezTo>
                  <a:cubicBezTo>
                    <a:pt x="1470" y="6941"/>
                    <a:pt x="1569" y="6829"/>
                    <a:pt x="1547" y="6700"/>
                  </a:cubicBezTo>
                  <a:lnTo>
                    <a:pt x="950" y="3147"/>
                  </a:lnTo>
                  <a:cubicBezTo>
                    <a:pt x="923" y="3066"/>
                    <a:pt x="950" y="3011"/>
                    <a:pt x="1005" y="2957"/>
                  </a:cubicBezTo>
                  <a:lnTo>
                    <a:pt x="3581" y="435"/>
                  </a:lnTo>
                  <a:cubicBezTo>
                    <a:pt x="3690" y="326"/>
                    <a:pt x="3636" y="109"/>
                    <a:pt x="3473" y="82"/>
                  </a:cubicBezTo>
                  <a:lnTo>
                    <a:pt x="2768"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531;p66">
              <a:extLst>
                <a:ext uri="{FF2B5EF4-FFF2-40B4-BE49-F238E27FC236}">
                  <a16:creationId xmlns:a16="http://schemas.microsoft.com/office/drawing/2014/main" id="{0D925323-DEF5-4A2A-9B1F-B9217EA5E74C}"/>
                </a:ext>
              </a:extLst>
            </p:cNvPr>
            <p:cNvSpPr/>
            <p:nvPr/>
          </p:nvSpPr>
          <p:spPr>
            <a:xfrm>
              <a:off x="6218925" y="3247275"/>
              <a:ext cx="194650" cy="341900"/>
            </a:xfrm>
            <a:custGeom>
              <a:avLst/>
              <a:gdLst/>
              <a:ahLst/>
              <a:cxnLst/>
              <a:rect l="l" t="t" r="r" b="b"/>
              <a:pathLst>
                <a:path w="7786" h="13676" extrusionOk="0">
                  <a:moveTo>
                    <a:pt x="1232" y="1"/>
                  </a:moveTo>
                  <a:cubicBezTo>
                    <a:pt x="1090" y="1"/>
                    <a:pt x="956" y="82"/>
                    <a:pt x="896" y="222"/>
                  </a:cubicBezTo>
                  <a:cubicBezTo>
                    <a:pt x="245" y="1741"/>
                    <a:pt x="1" y="3423"/>
                    <a:pt x="163" y="5077"/>
                  </a:cubicBezTo>
                  <a:cubicBezTo>
                    <a:pt x="353" y="7084"/>
                    <a:pt x="1140" y="8983"/>
                    <a:pt x="2442" y="10502"/>
                  </a:cubicBezTo>
                  <a:cubicBezTo>
                    <a:pt x="3717" y="12021"/>
                    <a:pt x="5371" y="13106"/>
                    <a:pt x="7270" y="13648"/>
                  </a:cubicBezTo>
                  <a:cubicBezTo>
                    <a:pt x="7297" y="13648"/>
                    <a:pt x="7324" y="13676"/>
                    <a:pt x="7378" y="13676"/>
                  </a:cubicBezTo>
                  <a:cubicBezTo>
                    <a:pt x="7541" y="13676"/>
                    <a:pt x="7677" y="13567"/>
                    <a:pt x="7731" y="13377"/>
                  </a:cubicBezTo>
                  <a:cubicBezTo>
                    <a:pt x="7785" y="13187"/>
                    <a:pt x="7677" y="12970"/>
                    <a:pt x="7460" y="12916"/>
                  </a:cubicBezTo>
                  <a:cubicBezTo>
                    <a:pt x="5724" y="12428"/>
                    <a:pt x="4178" y="11424"/>
                    <a:pt x="3011" y="10041"/>
                  </a:cubicBezTo>
                  <a:cubicBezTo>
                    <a:pt x="1818" y="8603"/>
                    <a:pt x="1086" y="6868"/>
                    <a:pt x="896" y="5023"/>
                  </a:cubicBezTo>
                  <a:cubicBezTo>
                    <a:pt x="760" y="3477"/>
                    <a:pt x="977" y="1931"/>
                    <a:pt x="1574" y="521"/>
                  </a:cubicBezTo>
                  <a:cubicBezTo>
                    <a:pt x="1655" y="331"/>
                    <a:pt x="1574" y="114"/>
                    <a:pt x="1384" y="32"/>
                  </a:cubicBezTo>
                  <a:cubicBezTo>
                    <a:pt x="1334" y="11"/>
                    <a:pt x="1283" y="1"/>
                    <a:pt x="1232"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532;p66">
              <a:extLst>
                <a:ext uri="{FF2B5EF4-FFF2-40B4-BE49-F238E27FC236}">
                  <a16:creationId xmlns:a16="http://schemas.microsoft.com/office/drawing/2014/main" id="{90DBA802-1F2F-4C39-9D4C-0029998C29EF}"/>
                </a:ext>
              </a:extLst>
            </p:cNvPr>
            <p:cNvSpPr/>
            <p:nvPr/>
          </p:nvSpPr>
          <p:spPr>
            <a:xfrm>
              <a:off x="6176875" y="3460600"/>
              <a:ext cx="97000" cy="57675"/>
            </a:xfrm>
            <a:custGeom>
              <a:avLst/>
              <a:gdLst/>
              <a:ahLst/>
              <a:cxnLst/>
              <a:rect l="l" t="t" r="r" b="b"/>
              <a:pathLst>
                <a:path w="3880" h="2307" extrusionOk="0">
                  <a:moveTo>
                    <a:pt x="2105" y="0"/>
                  </a:moveTo>
                  <a:cubicBezTo>
                    <a:pt x="1270" y="0"/>
                    <a:pt x="468" y="516"/>
                    <a:pt x="1" y="1264"/>
                  </a:cubicBezTo>
                  <a:cubicBezTo>
                    <a:pt x="499" y="1899"/>
                    <a:pt x="1257" y="2306"/>
                    <a:pt x="2022" y="2306"/>
                  </a:cubicBezTo>
                  <a:cubicBezTo>
                    <a:pt x="2466" y="2306"/>
                    <a:pt x="2912" y="2169"/>
                    <a:pt x="3310" y="1861"/>
                  </a:cubicBezTo>
                  <a:cubicBezTo>
                    <a:pt x="3500" y="1698"/>
                    <a:pt x="3635" y="1508"/>
                    <a:pt x="3771" y="1318"/>
                  </a:cubicBezTo>
                  <a:cubicBezTo>
                    <a:pt x="3771" y="1291"/>
                    <a:pt x="3880" y="1074"/>
                    <a:pt x="3880" y="1074"/>
                  </a:cubicBezTo>
                  <a:cubicBezTo>
                    <a:pt x="3880" y="1074"/>
                    <a:pt x="3744" y="857"/>
                    <a:pt x="3744" y="830"/>
                  </a:cubicBezTo>
                  <a:cubicBezTo>
                    <a:pt x="3608" y="640"/>
                    <a:pt x="3418" y="450"/>
                    <a:pt x="3229" y="342"/>
                  </a:cubicBezTo>
                  <a:cubicBezTo>
                    <a:pt x="2866" y="106"/>
                    <a:pt x="2482" y="0"/>
                    <a:pt x="2105"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33;p66">
              <a:extLst>
                <a:ext uri="{FF2B5EF4-FFF2-40B4-BE49-F238E27FC236}">
                  <a16:creationId xmlns:a16="http://schemas.microsoft.com/office/drawing/2014/main" id="{268754DD-6294-400E-AA72-AD0D52A25384}"/>
                </a:ext>
              </a:extLst>
            </p:cNvPr>
            <p:cNvSpPr/>
            <p:nvPr/>
          </p:nvSpPr>
          <p:spPr>
            <a:xfrm>
              <a:off x="6176875" y="3482025"/>
              <a:ext cx="90225" cy="36250"/>
            </a:xfrm>
            <a:custGeom>
              <a:avLst/>
              <a:gdLst/>
              <a:ahLst/>
              <a:cxnLst/>
              <a:rect l="l" t="t" r="r" b="b"/>
              <a:pathLst>
                <a:path w="3609" h="1450" extrusionOk="0">
                  <a:moveTo>
                    <a:pt x="326" y="0"/>
                  </a:moveTo>
                  <a:cubicBezTo>
                    <a:pt x="191" y="109"/>
                    <a:pt x="82" y="244"/>
                    <a:pt x="1" y="407"/>
                  </a:cubicBezTo>
                  <a:cubicBezTo>
                    <a:pt x="499" y="1042"/>
                    <a:pt x="1257" y="1449"/>
                    <a:pt x="2022" y="1449"/>
                  </a:cubicBezTo>
                  <a:cubicBezTo>
                    <a:pt x="2466" y="1449"/>
                    <a:pt x="2912" y="1312"/>
                    <a:pt x="3310" y="1004"/>
                  </a:cubicBezTo>
                  <a:cubicBezTo>
                    <a:pt x="3418" y="922"/>
                    <a:pt x="3500" y="814"/>
                    <a:pt x="3608" y="705"/>
                  </a:cubicBezTo>
                  <a:lnTo>
                    <a:pt x="3608" y="705"/>
                  </a:lnTo>
                  <a:cubicBezTo>
                    <a:pt x="3248" y="899"/>
                    <a:pt x="2864" y="987"/>
                    <a:pt x="2482" y="987"/>
                  </a:cubicBezTo>
                  <a:cubicBezTo>
                    <a:pt x="1686" y="987"/>
                    <a:pt x="895" y="605"/>
                    <a:pt x="326"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534;p66">
              <a:extLst>
                <a:ext uri="{FF2B5EF4-FFF2-40B4-BE49-F238E27FC236}">
                  <a16:creationId xmlns:a16="http://schemas.microsoft.com/office/drawing/2014/main" id="{6C7E12CA-2F02-4EA3-A24D-A2F2F437E1DE}"/>
                </a:ext>
              </a:extLst>
            </p:cNvPr>
            <p:cNvSpPr/>
            <p:nvPr/>
          </p:nvSpPr>
          <p:spPr>
            <a:xfrm>
              <a:off x="6138900" y="3362975"/>
              <a:ext cx="94975" cy="58350"/>
            </a:xfrm>
            <a:custGeom>
              <a:avLst/>
              <a:gdLst/>
              <a:ahLst/>
              <a:cxnLst/>
              <a:rect l="l" t="t" r="r" b="b"/>
              <a:pathLst>
                <a:path w="3799" h="2334" extrusionOk="0">
                  <a:moveTo>
                    <a:pt x="1801" y="1"/>
                  </a:moveTo>
                  <a:cubicBezTo>
                    <a:pt x="1154" y="1"/>
                    <a:pt x="498" y="280"/>
                    <a:pt x="1" y="748"/>
                  </a:cubicBezTo>
                  <a:cubicBezTo>
                    <a:pt x="402" y="1656"/>
                    <a:pt x="1247" y="2333"/>
                    <a:pt x="2203" y="2333"/>
                  </a:cubicBezTo>
                  <a:cubicBezTo>
                    <a:pt x="2475" y="2333"/>
                    <a:pt x="2756" y="2278"/>
                    <a:pt x="3039" y="2158"/>
                  </a:cubicBezTo>
                  <a:cubicBezTo>
                    <a:pt x="3256" y="2050"/>
                    <a:pt x="3446" y="1914"/>
                    <a:pt x="3636" y="1751"/>
                  </a:cubicBezTo>
                  <a:cubicBezTo>
                    <a:pt x="3636" y="1724"/>
                    <a:pt x="3798" y="1534"/>
                    <a:pt x="3798" y="1534"/>
                  </a:cubicBezTo>
                  <a:cubicBezTo>
                    <a:pt x="3798" y="1534"/>
                    <a:pt x="3717" y="1290"/>
                    <a:pt x="3717" y="1263"/>
                  </a:cubicBezTo>
                  <a:cubicBezTo>
                    <a:pt x="3636" y="1046"/>
                    <a:pt x="3500" y="829"/>
                    <a:pt x="3337" y="666"/>
                  </a:cubicBezTo>
                  <a:cubicBezTo>
                    <a:pt x="2900" y="204"/>
                    <a:pt x="2353" y="1"/>
                    <a:pt x="1801"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535;p66">
              <a:extLst>
                <a:ext uri="{FF2B5EF4-FFF2-40B4-BE49-F238E27FC236}">
                  <a16:creationId xmlns:a16="http://schemas.microsoft.com/office/drawing/2014/main" id="{587FFA34-8C77-4126-8629-8A96EB7AC884}"/>
                </a:ext>
              </a:extLst>
            </p:cNvPr>
            <p:cNvSpPr/>
            <p:nvPr/>
          </p:nvSpPr>
          <p:spPr>
            <a:xfrm>
              <a:off x="6138900" y="3373525"/>
              <a:ext cx="84800" cy="47800"/>
            </a:xfrm>
            <a:custGeom>
              <a:avLst/>
              <a:gdLst/>
              <a:ahLst/>
              <a:cxnLst/>
              <a:rect l="l" t="t" r="r" b="b"/>
              <a:pathLst>
                <a:path w="3392" h="1912" extrusionOk="0">
                  <a:moveTo>
                    <a:pt x="408" y="0"/>
                  </a:moveTo>
                  <a:cubicBezTo>
                    <a:pt x="272" y="109"/>
                    <a:pt x="109" y="217"/>
                    <a:pt x="1" y="326"/>
                  </a:cubicBezTo>
                  <a:cubicBezTo>
                    <a:pt x="402" y="1234"/>
                    <a:pt x="1247" y="1911"/>
                    <a:pt x="2203" y="1911"/>
                  </a:cubicBezTo>
                  <a:cubicBezTo>
                    <a:pt x="2475" y="1911"/>
                    <a:pt x="2756" y="1856"/>
                    <a:pt x="3039" y="1736"/>
                  </a:cubicBezTo>
                  <a:cubicBezTo>
                    <a:pt x="3174" y="1682"/>
                    <a:pt x="3283" y="1601"/>
                    <a:pt x="3391" y="1519"/>
                  </a:cubicBezTo>
                  <a:lnTo>
                    <a:pt x="3391" y="1519"/>
                  </a:lnTo>
                  <a:cubicBezTo>
                    <a:pt x="3205" y="1565"/>
                    <a:pt x="3021" y="1586"/>
                    <a:pt x="2839" y="1586"/>
                  </a:cubicBezTo>
                  <a:cubicBezTo>
                    <a:pt x="1829" y="1586"/>
                    <a:pt x="914" y="920"/>
                    <a:pt x="408"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536;p66">
              <a:extLst>
                <a:ext uri="{FF2B5EF4-FFF2-40B4-BE49-F238E27FC236}">
                  <a16:creationId xmlns:a16="http://schemas.microsoft.com/office/drawing/2014/main" id="{7C397C29-0857-40EC-9F6E-46874357EB7F}"/>
                </a:ext>
              </a:extLst>
            </p:cNvPr>
            <p:cNvSpPr/>
            <p:nvPr/>
          </p:nvSpPr>
          <p:spPr>
            <a:xfrm>
              <a:off x="6253500" y="3539025"/>
              <a:ext cx="88875" cy="61550"/>
            </a:xfrm>
            <a:custGeom>
              <a:avLst/>
              <a:gdLst/>
              <a:ahLst/>
              <a:cxnLst/>
              <a:rect l="l" t="t" r="r" b="b"/>
              <a:pathLst>
                <a:path w="3555" h="2462" extrusionOk="0">
                  <a:moveTo>
                    <a:pt x="2218" y="1"/>
                  </a:moveTo>
                  <a:cubicBezTo>
                    <a:pt x="1085" y="1"/>
                    <a:pt x="216" y="932"/>
                    <a:pt x="1" y="2033"/>
                  </a:cubicBezTo>
                  <a:cubicBezTo>
                    <a:pt x="446" y="2311"/>
                    <a:pt x="960" y="2461"/>
                    <a:pt x="1460" y="2461"/>
                  </a:cubicBezTo>
                  <a:cubicBezTo>
                    <a:pt x="2178" y="2461"/>
                    <a:pt x="2867" y="2151"/>
                    <a:pt x="3283" y="1463"/>
                  </a:cubicBezTo>
                  <a:cubicBezTo>
                    <a:pt x="3418" y="1246"/>
                    <a:pt x="3500" y="1029"/>
                    <a:pt x="3527" y="785"/>
                  </a:cubicBezTo>
                  <a:cubicBezTo>
                    <a:pt x="3554" y="758"/>
                    <a:pt x="3554" y="514"/>
                    <a:pt x="3554" y="514"/>
                  </a:cubicBezTo>
                  <a:cubicBezTo>
                    <a:pt x="3554" y="514"/>
                    <a:pt x="3364" y="351"/>
                    <a:pt x="3337" y="351"/>
                  </a:cubicBezTo>
                  <a:cubicBezTo>
                    <a:pt x="3147" y="215"/>
                    <a:pt x="2930" y="107"/>
                    <a:pt x="2686" y="53"/>
                  </a:cubicBezTo>
                  <a:cubicBezTo>
                    <a:pt x="2526" y="17"/>
                    <a:pt x="2370" y="1"/>
                    <a:pt x="221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537;p66">
              <a:extLst>
                <a:ext uri="{FF2B5EF4-FFF2-40B4-BE49-F238E27FC236}">
                  <a16:creationId xmlns:a16="http://schemas.microsoft.com/office/drawing/2014/main" id="{E2DB4411-A6FE-45F3-A006-B14DB3EE32EB}"/>
                </a:ext>
              </a:extLst>
            </p:cNvPr>
            <p:cNvSpPr/>
            <p:nvPr/>
          </p:nvSpPr>
          <p:spPr>
            <a:xfrm>
              <a:off x="6253500" y="3566100"/>
              <a:ext cx="86825" cy="34475"/>
            </a:xfrm>
            <a:custGeom>
              <a:avLst/>
              <a:gdLst/>
              <a:ahLst/>
              <a:cxnLst/>
              <a:rect l="l" t="t" r="r" b="b"/>
              <a:pathLst>
                <a:path w="3473" h="1379" extrusionOk="0">
                  <a:moveTo>
                    <a:pt x="3473" y="0"/>
                  </a:moveTo>
                  <a:lnTo>
                    <a:pt x="3473" y="0"/>
                  </a:lnTo>
                  <a:cubicBezTo>
                    <a:pt x="2978" y="558"/>
                    <a:pt x="2297" y="807"/>
                    <a:pt x="1593" y="807"/>
                  </a:cubicBezTo>
                  <a:cubicBezTo>
                    <a:pt x="1099" y="807"/>
                    <a:pt x="595" y="685"/>
                    <a:pt x="137" y="461"/>
                  </a:cubicBezTo>
                  <a:cubicBezTo>
                    <a:pt x="82" y="624"/>
                    <a:pt x="28" y="787"/>
                    <a:pt x="1" y="950"/>
                  </a:cubicBezTo>
                  <a:cubicBezTo>
                    <a:pt x="446" y="1228"/>
                    <a:pt x="960" y="1378"/>
                    <a:pt x="1460" y="1378"/>
                  </a:cubicBezTo>
                  <a:cubicBezTo>
                    <a:pt x="2178" y="1378"/>
                    <a:pt x="2867" y="1068"/>
                    <a:pt x="3283" y="380"/>
                  </a:cubicBezTo>
                  <a:cubicBezTo>
                    <a:pt x="3364" y="272"/>
                    <a:pt x="3418" y="136"/>
                    <a:pt x="3473"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538;p66">
              <a:extLst>
                <a:ext uri="{FF2B5EF4-FFF2-40B4-BE49-F238E27FC236}">
                  <a16:creationId xmlns:a16="http://schemas.microsoft.com/office/drawing/2014/main" id="{A55103D6-4F6A-49B0-8610-65D99EA10AD9}"/>
                </a:ext>
              </a:extLst>
            </p:cNvPr>
            <p:cNvSpPr/>
            <p:nvPr/>
          </p:nvSpPr>
          <p:spPr>
            <a:xfrm>
              <a:off x="6152475" y="3260000"/>
              <a:ext cx="80050" cy="68100"/>
            </a:xfrm>
            <a:custGeom>
              <a:avLst/>
              <a:gdLst/>
              <a:ahLst/>
              <a:cxnLst/>
              <a:rect l="l" t="t" r="r" b="b"/>
              <a:pathLst>
                <a:path w="3202" h="2724" extrusionOk="0">
                  <a:moveTo>
                    <a:pt x="950" y="0"/>
                  </a:moveTo>
                  <a:cubicBezTo>
                    <a:pt x="652" y="0"/>
                    <a:pt x="348" y="49"/>
                    <a:pt x="55" y="147"/>
                  </a:cubicBezTo>
                  <a:cubicBezTo>
                    <a:pt x="0" y="1395"/>
                    <a:pt x="814" y="2670"/>
                    <a:pt x="2197" y="2724"/>
                  </a:cubicBezTo>
                  <a:cubicBezTo>
                    <a:pt x="2442" y="2724"/>
                    <a:pt x="2686" y="2670"/>
                    <a:pt x="2903" y="2588"/>
                  </a:cubicBezTo>
                  <a:cubicBezTo>
                    <a:pt x="2930" y="2588"/>
                    <a:pt x="3147" y="2480"/>
                    <a:pt x="3147" y="2480"/>
                  </a:cubicBezTo>
                  <a:cubicBezTo>
                    <a:pt x="3147" y="2480"/>
                    <a:pt x="3201" y="2236"/>
                    <a:pt x="3201" y="2209"/>
                  </a:cubicBezTo>
                  <a:cubicBezTo>
                    <a:pt x="3201" y="1964"/>
                    <a:pt x="3174" y="1720"/>
                    <a:pt x="3120" y="1503"/>
                  </a:cubicBezTo>
                  <a:cubicBezTo>
                    <a:pt x="2790" y="493"/>
                    <a:pt x="1896" y="0"/>
                    <a:pt x="950"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539;p66">
              <a:extLst>
                <a:ext uri="{FF2B5EF4-FFF2-40B4-BE49-F238E27FC236}">
                  <a16:creationId xmlns:a16="http://schemas.microsoft.com/office/drawing/2014/main" id="{037A9570-A0AC-4E88-83CF-BA7F61F4E91F}"/>
                </a:ext>
              </a:extLst>
            </p:cNvPr>
            <p:cNvSpPr/>
            <p:nvPr/>
          </p:nvSpPr>
          <p:spPr>
            <a:xfrm>
              <a:off x="6152475" y="3260275"/>
              <a:ext cx="65125" cy="67450"/>
            </a:xfrm>
            <a:custGeom>
              <a:avLst/>
              <a:gdLst/>
              <a:ahLst/>
              <a:cxnLst/>
              <a:rect l="l" t="t" r="r" b="b"/>
              <a:pathLst>
                <a:path w="2605" h="2698" extrusionOk="0">
                  <a:moveTo>
                    <a:pt x="570" y="1"/>
                  </a:moveTo>
                  <a:cubicBezTo>
                    <a:pt x="380" y="28"/>
                    <a:pt x="217" y="82"/>
                    <a:pt x="55" y="109"/>
                  </a:cubicBezTo>
                  <a:cubicBezTo>
                    <a:pt x="0" y="1384"/>
                    <a:pt x="814" y="2659"/>
                    <a:pt x="2197" y="2686"/>
                  </a:cubicBezTo>
                  <a:cubicBezTo>
                    <a:pt x="2237" y="2694"/>
                    <a:pt x="2277" y="2697"/>
                    <a:pt x="2317" y="2697"/>
                  </a:cubicBezTo>
                  <a:cubicBezTo>
                    <a:pt x="2413" y="2697"/>
                    <a:pt x="2508" y="2678"/>
                    <a:pt x="2604" y="2659"/>
                  </a:cubicBezTo>
                  <a:cubicBezTo>
                    <a:pt x="1384" y="2415"/>
                    <a:pt x="624" y="1248"/>
                    <a:pt x="570"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540;p66">
              <a:extLst>
                <a:ext uri="{FF2B5EF4-FFF2-40B4-BE49-F238E27FC236}">
                  <a16:creationId xmlns:a16="http://schemas.microsoft.com/office/drawing/2014/main" id="{348D185D-9035-4CA1-AC5E-01F605F5C481}"/>
                </a:ext>
              </a:extLst>
            </p:cNvPr>
            <p:cNvSpPr/>
            <p:nvPr/>
          </p:nvSpPr>
          <p:spPr>
            <a:xfrm>
              <a:off x="6224350" y="3166700"/>
              <a:ext cx="75300" cy="93600"/>
            </a:xfrm>
            <a:custGeom>
              <a:avLst/>
              <a:gdLst/>
              <a:ahLst/>
              <a:cxnLst/>
              <a:rect l="l" t="t" r="r" b="b"/>
              <a:pathLst>
                <a:path w="3012" h="3744" extrusionOk="0">
                  <a:moveTo>
                    <a:pt x="2089" y="0"/>
                  </a:moveTo>
                  <a:cubicBezTo>
                    <a:pt x="896" y="434"/>
                    <a:pt x="1" y="1628"/>
                    <a:pt x="462" y="2930"/>
                  </a:cubicBezTo>
                  <a:cubicBezTo>
                    <a:pt x="543" y="3174"/>
                    <a:pt x="652" y="3391"/>
                    <a:pt x="814" y="3554"/>
                  </a:cubicBezTo>
                  <a:cubicBezTo>
                    <a:pt x="841" y="3581"/>
                    <a:pt x="1031" y="3744"/>
                    <a:pt x="1031" y="3744"/>
                  </a:cubicBezTo>
                  <a:cubicBezTo>
                    <a:pt x="1031" y="3744"/>
                    <a:pt x="1275" y="3689"/>
                    <a:pt x="1275" y="3689"/>
                  </a:cubicBezTo>
                  <a:cubicBezTo>
                    <a:pt x="1519" y="3635"/>
                    <a:pt x="1736" y="3499"/>
                    <a:pt x="1926" y="3364"/>
                  </a:cubicBezTo>
                  <a:cubicBezTo>
                    <a:pt x="3011" y="2496"/>
                    <a:pt x="2876" y="1004"/>
                    <a:pt x="208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541;p66">
              <a:extLst>
                <a:ext uri="{FF2B5EF4-FFF2-40B4-BE49-F238E27FC236}">
                  <a16:creationId xmlns:a16="http://schemas.microsoft.com/office/drawing/2014/main" id="{2DBB9627-D5C5-4846-9859-EDA0C9FC8AF1}"/>
                </a:ext>
              </a:extLst>
            </p:cNvPr>
            <p:cNvSpPr/>
            <p:nvPr/>
          </p:nvSpPr>
          <p:spPr>
            <a:xfrm>
              <a:off x="6224350" y="3167375"/>
              <a:ext cx="59025" cy="82075"/>
            </a:xfrm>
            <a:custGeom>
              <a:avLst/>
              <a:gdLst/>
              <a:ahLst/>
              <a:cxnLst/>
              <a:rect l="l" t="t" r="r" b="b"/>
              <a:pathLst>
                <a:path w="2361" h="3283" extrusionOk="0">
                  <a:moveTo>
                    <a:pt x="2089" y="1"/>
                  </a:moveTo>
                  <a:cubicBezTo>
                    <a:pt x="869" y="407"/>
                    <a:pt x="1" y="1601"/>
                    <a:pt x="462" y="2903"/>
                  </a:cubicBezTo>
                  <a:cubicBezTo>
                    <a:pt x="516" y="3038"/>
                    <a:pt x="570" y="3174"/>
                    <a:pt x="652" y="3283"/>
                  </a:cubicBezTo>
                  <a:cubicBezTo>
                    <a:pt x="435" y="2035"/>
                    <a:pt x="1248" y="923"/>
                    <a:pt x="2360" y="407"/>
                  </a:cubicBezTo>
                  <a:cubicBezTo>
                    <a:pt x="2279" y="272"/>
                    <a:pt x="2198" y="136"/>
                    <a:pt x="2089"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542;p66">
              <a:extLst>
                <a:ext uri="{FF2B5EF4-FFF2-40B4-BE49-F238E27FC236}">
                  <a16:creationId xmlns:a16="http://schemas.microsoft.com/office/drawing/2014/main" id="{12FF032E-FB0B-4235-9850-3CCAC8E3FF51}"/>
                </a:ext>
              </a:extLst>
            </p:cNvPr>
            <p:cNvSpPr/>
            <p:nvPr/>
          </p:nvSpPr>
          <p:spPr>
            <a:xfrm>
              <a:off x="6485425" y="3247275"/>
              <a:ext cx="194625" cy="341900"/>
            </a:xfrm>
            <a:custGeom>
              <a:avLst/>
              <a:gdLst/>
              <a:ahLst/>
              <a:cxnLst/>
              <a:rect l="l" t="t" r="r" b="b"/>
              <a:pathLst>
                <a:path w="7785" h="13676" extrusionOk="0">
                  <a:moveTo>
                    <a:pt x="6553" y="1"/>
                  </a:moveTo>
                  <a:cubicBezTo>
                    <a:pt x="6503" y="1"/>
                    <a:pt x="6451" y="11"/>
                    <a:pt x="6401" y="32"/>
                  </a:cubicBezTo>
                  <a:cubicBezTo>
                    <a:pt x="6212" y="114"/>
                    <a:pt x="6103" y="331"/>
                    <a:pt x="6184" y="521"/>
                  </a:cubicBezTo>
                  <a:cubicBezTo>
                    <a:pt x="6808" y="1931"/>
                    <a:pt x="7025" y="3477"/>
                    <a:pt x="6890" y="5023"/>
                  </a:cubicBezTo>
                  <a:cubicBezTo>
                    <a:pt x="6700" y="6868"/>
                    <a:pt x="5968" y="8603"/>
                    <a:pt x="4774" y="10041"/>
                  </a:cubicBezTo>
                  <a:cubicBezTo>
                    <a:pt x="3608" y="11424"/>
                    <a:pt x="2062" y="12428"/>
                    <a:pt x="326" y="12916"/>
                  </a:cubicBezTo>
                  <a:cubicBezTo>
                    <a:pt x="109" y="12997"/>
                    <a:pt x="0" y="13187"/>
                    <a:pt x="54" y="13404"/>
                  </a:cubicBezTo>
                  <a:cubicBezTo>
                    <a:pt x="109" y="13567"/>
                    <a:pt x="244" y="13676"/>
                    <a:pt x="407" y="13676"/>
                  </a:cubicBezTo>
                  <a:cubicBezTo>
                    <a:pt x="461" y="13676"/>
                    <a:pt x="488" y="13648"/>
                    <a:pt x="516" y="13648"/>
                  </a:cubicBezTo>
                  <a:cubicBezTo>
                    <a:pt x="2414" y="13106"/>
                    <a:pt x="4069" y="12021"/>
                    <a:pt x="5344" y="10529"/>
                  </a:cubicBezTo>
                  <a:cubicBezTo>
                    <a:pt x="6646" y="8983"/>
                    <a:pt x="7432" y="7112"/>
                    <a:pt x="7622" y="5077"/>
                  </a:cubicBezTo>
                  <a:cubicBezTo>
                    <a:pt x="7785" y="3423"/>
                    <a:pt x="7541" y="1741"/>
                    <a:pt x="6890" y="222"/>
                  </a:cubicBezTo>
                  <a:cubicBezTo>
                    <a:pt x="6830" y="82"/>
                    <a:pt x="6696" y="1"/>
                    <a:pt x="655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543;p66">
              <a:extLst>
                <a:ext uri="{FF2B5EF4-FFF2-40B4-BE49-F238E27FC236}">
                  <a16:creationId xmlns:a16="http://schemas.microsoft.com/office/drawing/2014/main" id="{26CDAFAD-9134-4C20-A248-64548D0D7338}"/>
                </a:ext>
              </a:extLst>
            </p:cNvPr>
            <p:cNvSpPr/>
            <p:nvPr/>
          </p:nvSpPr>
          <p:spPr>
            <a:xfrm>
              <a:off x="6625100" y="3460600"/>
              <a:ext cx="97000" cy="57675"/>
            </a:xfrm>
            <a:custGeom>
              <a:avLst/>
              <a:gdLst/>
              <a:ahLst/>
              <a:cxnLst/>
              <a:rect l="l" t="t" r="r" b="b"/>
              <a:pathLst>
                <a:path w="3880" h="2307" extrusionOk="0">
                  <a:moveTo>
                    <a:pt x="1775" y="0"/>
                  </a:moveTo>
                  <a:cubicBezTo>
                    <a:pt x="1398" y="0"/>
                    <a:pt x="1014" y="106"/>
                    <a:pt x="652" y="342"/>
                  </a:cubicBezTo>
                  <a:cubicBezTo>
                    <a:pt x="462" y="450"/>
                    <a:pt x="272" y="640"/>
                    <a:pt x="136" y="830"/>
                  </a:cubicBezTo>
                  <a:cubicBezTo>
                    <a:pt x="136" y="857"/>
                    <a:pt x="1" y="1074"/>
                    <a:pt x="1" y="1074"/>
                  </a:cubicBezTo>
                  <a:cubicBezTo>
                    <a:pt x="1" y="1074"/>
                    <a:pt x="109" y="1291"/>
                    <a:pt x="109" y="1318"/>
                  </a:cubicBezTo>
                  <a:cubicBezTo>
                    <a:pt x="218" y="1508"/>
                    <a:pt x="381" y="1698"/>
                    <a:pt x="570" y="1861"/>
                  </a:cubicBezTo>
                  <a:cubicBezTo>
                    <a:pt x="969" y="2169"/>
                    <a:pt x="1414" y="2306"/>
                    <a:pt x="1858" y="2306"/>
                  </a:cubicBezTo>
                  <a:cubicBezTo>
                    <a:pt x="2623" y="2306"/>
                    <a:pt x="3382" y="1899"/>
                    <a:pt x="3879" y="1264"/>
                  </a:cubicBezTo>
                  <a:cubicBezTo>
                    <a:pt x="3412" y="516"/>
                    <a:pt x="2610" y="0"/>
                    <a:pt x="1775"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544;p66">
              <a:extLst>
                <a:ext uri="{FF2B5EF4-FFF2-40B4-BE49-F238E27FC236}">
                  <a16:creationId xmlns:a16="http://schemas.microsoft.com/office/drawing/2014/main" id="{3003A5C7-FE5F-4AB1-9204-C6B396EAAE27}"/>
                </a:ext>
              </a:extLst>
            </p:cNvPr>
            <p:cNvSpPr/>
            <p:nvPr/>
          </p:nvSpPr>
          <p:spPr>
            <a:xfrm>
              <a:off x="6631900" y="3482025"/>
              <a:ext cx="90200" cy="36250"/>
            </a:xfrm>
            <a:custGeom>
              <a:avLst/>
              <a:gdLst/>
              <a:ahLst/>
              <a:cxnLst/>
              <a:rect l="l" t="t" r="r" b="b"/>
              <a:pathLst>
                <a:path w="3608" h="1450" extrusionOk="0">
                  <a:moveTo>
                    <a:pt x="3282" y="0"/>
                  </a:moveTo>
                  <a:cubicBezTo>
                    <a:pt x="2714" y="605"/>
                    <a:pt x="1923" y="987"/>
                    <a:pt x="1126" y="987"/>
                  </a:cubicBezTo>
                  <a:cubicBezTo>
                    <a:pt x="744" y="987"/>
                    <a:pt x="361" y="899"/>
                    <a:pt x="0" y="705"/>
                  </a:cubicBezTo>
                  <a:lnTo>
                    <a:pt x="0" y="705"/>
                  </a:lnTo>
                  <a:cubicBezTo>
                    <a:pt x="81" y="814"/>
                    <a:pt x="190" y="922"/>
                    <a:pt x="298" y="1004"/>
                  </a:cubicBezTo>
                  <a:cubicBezTo>
                    <a:pt x="697" y="1312"/>
                    <a:pt x="1142" y="1449"/>
                    <a:pt x="1586" y="1449"/>
                  </a:cubicBezTo>
                  <a:cubicBezTo>
                    <a:pt x="2351" y="1449"/>
                    <a:pt x="3110" y="1042"/>
                    <a:pt x="3607" y="407"/>
                  </a:cubicBezTo>
                  <a:cubicBezTo>
                    <a:pt x="3499" y="244"/>
                    <a:pt x="3418" y="109"/>
                    <a:pt x="3282"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545;p66">
              <a:extLst>
                <a:ext uri="{FF2B5EF4-FFF2-40B4-BE49-F238E27FC236}">
                  <a16:creationId xmlns:a16="http://schemas.microsoft.com/office/drawing/2014/main" id="{95BBCDF9-6965-4E57-A511-E4C102EC1B4A}"/>
                </a:ext>
              </a:extLst>
            </p:cNvPr>
            <p:cNvSpPr/>
            <p:nvPr/>
          </p:nvSpPr>
          <p:spPr>
            <a:xfrm>
              <a:off x="6665125" y="3362975"/>
              <a:ext cx="94950" cy="58350"/>
            </a:xfrm>
            <a:custGeom>
              <a:avLst/>
              <a:gdLst/>
              <a:ahLst/>
              <a:cxnLst/>
              <a:rect l="l" t="t" r="r" b="b"/>
              <a:pathLst>
                <a:path w="3798" h="2334" extrusionOk="0">
                  <a:moveTo>
                    <a:pt x="1987" y="1"/>
                  </a:moveTo>
                  <a:cubicBezTo>
                    <a:pt x="1432" y="1"/>
                    <a:pt x="886" y="204"/>
                    <a:pt x="461" y="666"/>
                  </a:cubicBezTo>
                  <a:cubicBezTo>
                    <a:pt x="298" y="829"/>
                    <a:pt x="163" y="1046"/>
                    <a:pt x="81" y="1263"/>
                  </a:cubicBezTo>
                  <a:cubicBezTo>
                    <a:pt x="54" y="1290"/>
                    <a:pt x="0" y="1534"/>
                    <a:pt x="0" y="1534"/>
                  </a:cubicBezTo>
                  <a:cubicBezTo>
                    <a:pt x="0" y="1534"/>
                    <a:pt x="163" y="1724"/>
                    <a:pt x="163" y="1751"/>
                  </a:cubicBezTo>
                  <a:cubicBezTo>
                    <a:pt x="326" y="1914"/>
                    <a:pt x="543" y="2050"/>
                    <a:pt x="760" y="2158"/>
                  </a:cubicBezTo>
                  <a:cubicBezTo>
                    <a:pt x="1042" y="2278"/>
                    <a:pt x="1323" y="2333"/>
                    <a:pt x="1595" y="2333"/>
                  </a:cubicBezTo>
                  <a:cubicBezTo>
                    <a:pt x="2551" y="2333"/>
                    <a:pt x="3396" y="1656"/>
                    <a:pt x="3797" y="748"/>
                  </a:cubicBezTo>
                  <a:cubicBezTo>
                    <a:pt x="3300" y="280"/>
                    <a:pt x="2637" y="1"/>
                    <a:pt x="1987"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546;p66">
              <a:extLst>
                <a:ext uri="{FF2B5EF4-FFF2-40B4-BE49-F238E27FC236}">
                  <a16:creationId xmlns:a16="http://schemas.microsoft.com/office/drawing/2014/main" id="{68E31631-439B-45E6-B934-DF1E8B9B36A3}"/>
                </a:ext>
              </a:extLst>
            </p:cNvPr>
            <p:cNvSpPr/>
            <p:nvPr/>
          </p:nvSpPr>
          <p:spPr>
            <a:xfrm>
              <a:off x="6675275" y="3373525"/>
              <a:ext cx="84800" cy="47800"/>
            </a:xfrm>
            <a:custGeom>
              <a:avLst/>
              <a:gdLst/>
              <a:ahLst/>
              <a:cxnLst/>
              <a:rect l="l" t="t" r="r" b="b"/>
              <a:pathLst>
                <a:path w="3392" h="1912" extrusionOk="0">
                  <a:moveTo>
                    <a:pt x="2985" y="0"/>
                  </a:moveTo>
                  <a:cubicBezTo>
                    <a:pt x="2479" y="920"/>
                    <a:pt x="1564" y="1586"/>
                    <a:pt x="553" y="1586"/>
                  </a:cubicBezTo>
                  <a:cubicBezTo>
                    <a:pt x="372" y="1586"/>
                    <a:pt x="187" y="1565"/>
                    <a:pt x="1" y="1519"/>
                  </a:cubicBezTo>
                  <a:lnTo>
                    <a:pt x="1" y="1519"/>
                  </a:lnTo>
                  <a:cubicBezTo>
                    <a:pt x="109" y="1601"/>
                    <a:pt x="218" y="1682"/>
                    <a:pt x="354" y="1736"/>
                  </a:cubicBezTo>
                  <a:cubicBezTo>
                    <a:pt x="636" y="1856"/>
                    <a:pt x="917" y="1911"/>
                    <a:pt x="1189" y="1911"/>
                  </a:cubicBezTo>
                  <a:cubicBezTo>
                    <a:pt x="2145" y="1911"/>
                    <a:pt x="2990" y="1234"/>
                    <a:pt x="3391" y="326"/>
                  </a:cubicBezTo>
                  <a:cubicBezTo>
                    <a:pt x="3256" y="217"/>
                    <a:pt x="3120" y="109"/>
                    <a:pt x="2985"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547;p66">
              <a:extLst>
                <a:ext uri="{FF2B5EF4-FFF2-40B4-BE49-F238E27FC236}">
                  <a16:creationId xmlns:a16="http://schemas.microsoft.com/office/drawing/2014/main" id="{F2F7729C-20ED-4593-A269-0235FEC43EA9}"/>
                </a:ext>
              </a:extLst>
            </p:cNvPr>
            <p:cNvSpPr/>
            <p:nvPr/>
          </p:nvSpPr>
          <p:spPr>
            <a:xfrm>
              <a:off x="6556625" y="3539025"/>
              <a:ext cx="88850" cy="61550"/>
            </a:xfrm>
            <a:custGeom>
              <a:avLst/>
              <a:gdLst/>
              <a:ahLst/>
              <a:cxnLst/>
              <a:rect l="l" t="t" r="r" b="b"/>
              <a:pathLst>
                <a:path w="3554" h="2462" extrusionOk="0">
                  <a:moveTo>
                    <a:pt x="1335" y="1"/>
                  </a:moveTo>
                  <a:cubicBezTo>
                    <a:pt x="1184" y="1"/>
                    <a:pt x="1028" y="17"/>
                    <a:pt x="868" y="53"/>
                  </a:cubicBezTo>
                  <a:cubicBezTo>
                    <a:pt x="624" y="107"/>
                    <a:pt x="407" y="215"/>
                    <a:pt x="190" y="351"/>
                  </a:cubicBezTo>
                  <a:cubicBezTo>
                    <a:pt x="190" y="351"/>
                    <a:pt x="0" y="514"/>
                    <a:pt x="0" y="514"/>
                  </a:cubicBezTo>
                  <a:cubicBezTo>
                    <a:pt x="0" y="514"/>
                    <a:pt x="0" y="758"/>
                    <a:pt x="0" y="785"/>
                  </a:cubicBezTo>
                  <a:cubicBezTo>
                    <a:pt x="55" y="1029"/>
                    <a:pt x="136" y="1246"/>
                    <a:pt x="272" y="1463"/>
                  </a:cubicBezTo>
                  <a:cubicBezTo>
                    <a:pt x="687" y="2151"/>
                    <a:pt x="1377" y="2461"/>
                    <a:pt x="2095" y="2461"/>
                  </a:cubicBezTo>
                  <a:cubicBezTo>
                    <a:pt x="2595" y="2461"/>
                    <a:pt x="3108" y="2311"/>
                    <a:pt x="3553" y="2033"/>
                  </a:cubicBezTo>
                  <a:cubicBezTo>
                    <a:pt x="3314" y="932"/>
                    <a:pt x="2463" y="1"/>
                    <a:pt x="1335"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548;p66">
              <a:extLst>
                <a:ext uri="{FF2B5EF4-FFF2-40B4-BE49-F238E27FC236}">
                  <a16:creationId xmlns:a16="http://schemas.microsoft.com/office/drawing/2014/main" id="{EFF2EB18-1F42-463B-8076-2572BB0D210B}"/>
                </a:ext>
              </a:extLst>
            </p:cNvPr>
            <p:cNvSpPr/>
            <p:nvPr/>
          </p:nvSpPr>
          <p:spPr>
            <a:xfrm>
              <a:off x="6558650" y="3566100"/>
              <a:ext cx="86825" cy="34475"/>
            </a:xfrm>
            <a:custGeom>
              <a:avLst/>
              <a:gdLst/>
              <a:ahLst/>
              <a:cxnLst/>
              <a:rect l="l" t="t" r="r" b="b"/>
              <a:pathLst>
                <a:path w="3473" h="1379" extrusionOk="0">
                  <a:moveTo>
                    <a:pt x="1" y="0"/>
                  </a:moveTo>
                  <a:cubicBezTo>
                    <a:pt x="55" y="136"/>
                    <a:pt x="109" y="272"/>
                    <a:pt x="191" y="380"/>
                  </a:cubicBezTo>
                  <a:cubicBezTo>
                    <a:pt x="606" y="1068"/>
                    <a:pt x="1296" y="1378"/>
                    <a:pt x="2014" y="1378"/>
                  </a:cubicBezTo>
                  <a:cubicBezTo>
                    <a:pt x="2514" y="1378"/>
                    <a:pt x="3027" y="1228"/>
                    <a:pt x="3472" y="950"/>
                  </a:cubicBezTo>
                  <a:cubicBezTo>
                    <a:pt x="3445" y="787"/>
                    <a:pt x="3391" y="624"/>
                    <a:pt x="3337" y="461"/>
                  </a:cubicBezTo>
                  <a:cubicBezTo>
                    <a:pt x="2879" y="685"/>
                    <a:pt x="2374" y="807"/>
                    <a:pt x="1881" y="807"/>
                  </a:cubicBezTo>
                  <a:cubicBezTo>
                    <a:pt x="1177" y="807"/>
                    <a:pt x="495" y="558"/>
                    <a:pt x="1"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549;p66">
              <a:extLst>
                <a:ext uri="{FF2B5EF4-FFF2-40B4-BE49-F238E27FC236}">
                  <a16:creationId xmlns:a16="http://schemas.microsoft.com/office/drawing/2014/main" id="{05AD71BE-1139-4A60-8487-1543392EDFC8}"/>
                </a:ext>
              </a:extLst>
            </p:cNvPr>
            <p:cNvSpPr/>
            <p:nvPr/>
          </p:nvSpPr>
          <p:spPr>
            <a:xfrm>
              <a:off x="6665800" y="3260000"/>
              <a:ext cx="80025" cy="68100"/>
            </a:xfrm>
            <a:custGeom>
              <a:avLst/>
              <a:gdLst/>
              <a:ahLst/>
              <a:cxnLst/>
              <a:rect l="l" t="t" r="r" b="b"/>
              <a:pathLst>
                <a:path w="3201" h="2724" extrusionOk="0">
                  <a:moveTo>
                    <a:pt x="2278" y="0"/>
                  </a:moveTo>
                  <a:cubicBezTo>
                    <a:pt x="1332" y="0"/>
                    <a:pt x="438" y="493"/>
                    <a:pt x="109" y="1503"/>
                  </a:cubicBezTo>
                  <a:cubicBezTo>
                    <a:pt x="27" y="1720"/>
                    <a:pt x="0" y="1964"/>
                    <a:pt x="27" y="2209"/>
                  </a:cubicBezTo>
                  <a:cubicBezTo>
                    <a:pt x="27" y="2236"/>
                    <a:pt x="82" y="2480"/>
                    <a:pt x="82" y="2480"/>
                  </a:cubicBezTo>
                  <a:cubicBezTo>
                    <a:pt x="82" y="2480"/>
                    <a:pt x="299" y="2588"/>
                    <a:pt x="326" y="2588"/>
                  </a:cubicBezTo>
                  <a:cubicBezTo>
                    <a:pt x="543" y="2670"/>
                    <a:pt x="787" y="2724"/>
                    <a:pt x="1031" y="2724"/>
                  </a:cubicBezTo>
                  <a:cubicBezTo>
                    <a:pt x="2414" y="2670"/>
                    <a:pt x="3201" y="1395"/>
                    <a:pt x="3174" y="147"/>
                  </a:cubicBezTo>
                  <a:cubicBezTo>
                    <a:pt x="2881" y="49"/>
                    <a:pt x="2577" y="0"/>
                    <a:pt x="2278"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550;p66">
              <a:extLst>
                <a:ext uri="{FF2B5EF4-FFF2-40B4-BE49-F238E27FC236}">
                  <a16:creationId xmlns:a16="http://schemas.microsoft.com/office/drawing/2014/main" id="{091FAF54-DAB5-4BCE-B03F-749B9472C54E}"/>
                </a:ext>
              </a:extLst>
            </p:cNvPr>
            <p:cNvSpPr/>
            <p:nvPr/>
          </p:nvSpPr>
          <p:spPr>
            <a:xfrm>
              <a:off x="6680700" y="3260275"/>
              <a:ext cx="65125" cy="67450"/>
            </a:xfrm>
            <a:custGeom>
              <a:avLst/>
              <a:gdLst/>
              <a:ahLst/>
              <a:cxnLst/>
              <a:rect l="l" t="t" r="r" b="b"/>
              <a:pathLst>
                <a:path w="2605" h="2698" extrusionOk="0">
                  <a:moveTo>
                    <a:pt x="2062" y="1"/>
                  </a:moveTo>
                  <a:cubicBezTo>
                    <a:pt x="2008" y="1248"/>
                    <a:pt x="1249" y="2415"/>
                    <a:pt x="1" y="2659"/>
                  </a:cubicBezTo>
                  <a:cubicBezTo>
                    <a:pt x="116" y="2678"/>
                    <a:pt x="218" y="2697"/>
                    <a:pt x="315" y="2697"/>
                  </a:cubicBezTo>
                  <a:cubicBezTo>
                    <a:pt x="355" y="2697"/>
                    <a:pt x="395" y="2694"/>
                    <a:pt x="435" y="2686"/>
                  </a:cubicBezTo>
                  <a:cubicBezTo>
                    <a:pt x="1818" y="2659"/>
                    <a:pt x="2605" y="1384"/>
                    <a:pt x="2578" y="109"/>
                  </a:cubicBezTo>
                  <a:cubicBezTo>
                    <a:pt x="2415" y="82"/>
                    <a:pt x="2252" y="28"/>
                    <a:pt x="2062"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551;p66">
              <a:extLst>
                <a:ext uri="{FF2B5EF4-FFF2-40B4-BE49-F238E27FC236}">
                  <a16:creationId xmlns:a16="http://schemas.microsoft.com/office/drawing/2014/main" id="{FBC5DC8C-8E14-4137-8D27-F0CC7820C85B}"/>
                </a:ext>
              </a:extLst>
            </p:cNvPr>
            <p:cNvSpPr/>
            <p:nvPr/>
          </p:nvSpPr>
          <p:spPr>
            <a:xfrm>
              <a:off x="6410150" y="3152375"/>
              <a:ext cx="23750" cy="44175"/>
            </a:xfrm>
            <a:custGeom>
              <a:avLst/>
              <a:gdLst/>
              <a:ahLst/>
              <a:cxnLst/>
              <a:rect l="l" t="t" r="r" b="b"/>
              <a:pathLst>
                <a:path w="950" h="1767" extrusionOk="0">
                  <a:moveTo>
                    <a:pt x="402" y="0"/>
                  </a:moveTo>
                  <a:cubicBezTo>
                    <a:pt x="385" y="0"/>
                    <a:pt x="369" y="2"/>
                    <a:pt x="353" y="4"/>
                  </a:cubicBezTo>
                  <a:cubicBezTo>
                    <a:pt x="136" y="31"/>
                    <a:pt x="0" y="221"/>
                    <a:pt x="28" y="438"/>
                  </a:cubicBezTo>
                  <a:lnTo>
                    <a:pt x="190" y="1441"/>
                  </a:lnTo>
                  <a:cubicBezTo>
                    <a:pt x="217" y="1631"/>
                    <a:pt x="353" y="1767"/>
                    <a:pt x="543" y="1767"/>
                  </a:cubicBezTo>
                  <a:lnTo>
                    <a:pt x="597" y="1767"/>
                  </a:lnTo>
                  <a:cubicBezTo>
                    <a:pt x="814" y="1740"/>
                    <a:pt x="950" y="1550"/>
                    <a:pt x="923" y="1333"/>
                  </a:cubicBezTo>
                  <a:lnTo>
                    <a:pt x="760" y="329"/>
                  </a:lnTo>
                  <a:cubicBezTo>
                    <a:pt x="735" y="131"/>
                    <a:pt x="574" y="0"/>
                    <a:pt x="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552;p66">
              <a:extLst>
                <a:ext uri="{FF2B5EF4-FFF2-40B4-BE49-F238E27FC236}">
                  <a16:creationId xmlns:a16="http://schemas.microsoft.com/office/drawing/2014/main" id="{3FAF5ED6-30B2-4434-8CB9-6BE6280A59BD}"/>
                </a:ext>
              </a:extLst>
            </p:cNvPr>
            <p:cNvSpPr/>
            <p:nvPr/>
          </p:nvSpPr>
          <p:spPr>
            <a:xfrm>
              <a:off x="6355900" y="3180925"/>
              <a:ext cx="34600" cy="39375"/>
            </a:xfrm>
            <a:custGeom>
              <a:avLst/>
              <a:gdLst/>
              <a:ahLst/>
              <a:cxnLst/>
              <a:rect l="l" t="t" r="r" b="b"/>
              <a:pathLst>
                <a:path w="1384" h="1575" extrusionOk="0">
                  <a:moveTo>
                    <a:pt x="432" y="0"/>
                  </a:moveTo>
                  <a:cubicBezTo>
                    <a:pt x="366" y="0"/>
                    <a:pt x="301" y="18"/>
                    <a:pt x="245" y="55"/>
                  </a:cubicBezTo>
                  <a:cubicBezTo>
                    <a:pt x="55" y="164"/>
                    <a:pt x="1" y="408"/>
                    <a:pt x="109" y="571"/>
                  </a:cubicBezTo>
                  <a:lnTo>
                    <a:pt x="624" y="1411"/>
                  </a:lnTo>
                  <a:cubicBezTo>
                    <a:pt x="706" y="1520"/>
                    <a:pt x="814" y="1574"/>
                    <a:pt x="950" y="1574"/>
                  </a:cubicBezTo>
                  <a:cubicBezTo>
                    <a:pt x="1004" y="1574"/>
                    <a:pt x="1086" y="1574"/>
                    <a:pt x="1140" y="1520"/>
                  </a:cubicBezTo>
                  <a:cubicBezTo>
                    <a:pt x="1303" y="1411"/>
                    <a:pt x="1384" y="1195"/>
                    <a:pt x="1248" y="1005"/>
                  </a:cubicBezTo>
                  <a:lnTo>
                    <a:pt x="760" y="191"/>
                  </a:lnTo>
                  <a:cubicBezTo>
                    <a:pt x="689" y="66"/>
                    <a:pt x="559" y="0"/>
                    <a:pt x="4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553;p66">
              <a:extLst>
                <a:ext uri="{FF2B5EF4-FFF2-40B4-BE49-F238E27FC236}">
                  <a16:creationId xmlns:a16="http://schemas.microsoft.com/office/drawing/2014/main" id="{088C50F8-99AE-4225-97D8-0B40BEFE657B}"/>
                </a:ext>
              </a:extLst>
            </p:cNvPr>
            <p:cNvSpPr/>
            <p:nvPr/>
          </p:nvSpPr>
          <p:spPr>
            <a:xfrm>
              <a:off x="6466425" y="3152375"/>
              <a:ext cx="23775" cy="44175"/>
            </a:xfrm>
            <a:custGeom>
              <a:avLst/>
              <a:gdLst/>
              <a:ahLst/>
              <a:cxnLst/>
              <a:rect l="l" t="t" r="r" b="b"/>
              <a:pathLst>
                <a:path w="951" h="1767" extrusionOk="0">
                  <a:moveTo>
                    <a:pt x="570" y="0"/>
                  </a:moveTo>
                  <a:cubicBezTo>
                    <a:pt x="376" y="0"/>
                    <a:pt x="215" y="131"/>
                    <a:pt x="191" y="329"/>
                  </a:cubicBezTo>
                  <a:lnTo>
                    <a:pt x="28" y="1333"/>
                  </a:lnTo>
                  <a:cubicBezTo>
                    <a:pt x="1" y="1550"/>
                    <a:pt x="136" y="1740"/>
                    <a:pt x="353" y="1767"/>
                  </a:cubicBezTo>
                  <a:lnTo>
                    <a:pt x="408" y="1767"/>
                  </a:lnTo>
                  <a:cubicBezTo>
                    <a:pt x="598" y="1767"/>
                    <a:pt x="760" y="1631"/>
                    <a:pt x="787" y="1441"/>
                  </a:cubicBezTo>
                  <a:lnTo>
                    <a:pt x="923" y="438"/>
                  </a:lnTo>
                  <a:cubicBezTo>
                    <a:pt x="950" y="248"/>
                    <a:pt x="814" y="58"/>
                    <a:pt x="625" y="4"/>
                  </a:cubicBezTo>
                  <a:cubicBezTo>
                    <a:pt x="606" y="2"/>
                    <a:pt x="588" y="0"/>
                    <a:pt x="5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554;p66">
              <a:extLst>
                <a:ext uri="{FF2B5EF4-FFF2-40B4-BE49-F238E27FC236}">
                  <a16:creationId xmlns:a16="http://schemas.microsoft.com/office/drawing/2014/main" id="{4ED37841-0DDB-4989-97EF-05BA9573CA67}"/>
                </a:ext>
              </a:extLst>
            </p:cNvPr>
            <p:cNvSpPr/>
            <p:nvPr/>
          </p:nvSpPr>
          <p:spPr>
            <a:xfrm>
              <a:off x="6509825" y="3180925"/>
              <a:ext cx="34625" cy="39375"/>
            </a:xfrm>
            <a:custGeom>
              <a:avLst/>
              <a:gdLst/>
              <a:ahLst/>
              <a:cxnLst/>
              <a:rect l="l" t="t" r="r" b="b"/>
              <a:pathLst>
                <a:path w="1385" h="1575" extrusionOk="0">
                  <a:moveTo>
                    <a:pt x="952" y="0"/>
                  </a:moveTo>
                  <a:cubicBezTo>
                    <a:pt x="826" y="0"/>
                    <a:pt x="696" y="66"/>
                    <a:pt x="625" y="191"/>
                  </a:cubicBezTo>
                  <a:lnTo>
                    <a:pt x="109" y="1005"/>
                  </a:lnTo>
                  <a:cubicBezTo>
                    <a:pt x="1" y="1195"/>
                    <a:pt x="55" y="1411"/>
                    <a:pt x="245" y="1520"/>
                  </a:cubicBezTo>
                  <a:cubicBezTo>
                    <a:pt x="299" y="1574"/>
                    <a:pt x="380" y="1574"/>
                    <a:pt x="435" y="1574"/>
                  </a:cubicBezTo>
                  <a:cubicBezTo>
                    <a:pt x="570" y="1574"/>
                    <a:pt x="679" y="1520"/>
                    <a:pt x="760" y="1411"/>
                  </a:cubicBezTo>
                  <a:lnTo>
                    <a:pt x="1276" y="571"/>
                  </a:lnTo>
                  <a:cubicBezTo>
                    <a:pt x="1384" y="408"/>
                    <a:pt x="1330" y="164"/>
                    <a:pt x="1140" y="55"/>
                  </a:cubicBezTo>
                  <a:cubicBezTo>
                    <a:pt x="1084" y="18"/>
                    <a:pt x="1019" y="0"/>
                    <a:pt x="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555;p66">
              <a:extLst>
                <a:ext uri="{FF2B5EF4-FFF2-40B4-BE49-F238E27FC236}">
                  <a16:creationId xmlns:a16="http://schemas.microsoft.com/office/drawing/2014/main" id="{F1C97395-9457-422B-80DB-F18EDA13577C}"/>
                </a:ext>
              </a:extLst>
            </p:cNvPr>
            <p:cNvSpPr/>
            <p:nvPr/>
          </p:nvSpPr>
          <p:spPr>
            <a:xfrm>
              <a:off x="6597300" y="3166700"/>
              <a:ext cx="74625" cy="93600"/>
            </a:xfrm>
            <a:custGeom>
              <a:avLst/>
              <a:gdLst/>
              <a:ahLst/>
              <a:cxnLst/>
              <a:rect l="l" t="t" r="r" b="b"/>
              <a:pathLst>
                <a:path w="2985" h="3744" extrusionOk="0">
                  <a:moveTo>
                    <a:pt x="896" y="0"/>
                  </a:moveTo>
                  <a:lnTo>
                    <a:pt x="896" y="0"/>
                  </a:lnTo>
                  <a:cubicBezTo>
                    <a:pt x="109" y="1004"/>
                    <a:pt x="1" y="2496"/>
                    <a:pt x="1059" y="3364"/>
                  </a:cubicBezTo>
                  <a:cubicBezTo>
                    <a:pt x="1248" y="3499"/>
                    <a:pt x="1465" y="3635"/>
                    <a:pt x="1709" y="3689"/>
                  </a:cubicBezTo>
                  <a:cubicBezTo>
                    <a:pt x="1737" y="3689"/>
                    <a:pt x="1981" y="3744"/>
                    <a:pt x="1981" y="3744"/>
                  </a:cubicBezTo>
                  <a:cubicBezTo>
                    <a:pt x="1981" y="3744"/>
                    <a:pt x="2143" y="3581"/>
                    <a:pt x="2171" y="3554"/>
                  </a:cubicBezTo>
                  <a:cubicBezTo>
                    <a:pt x="2333" y="3391"/>
                    <a:pt x="2442" y="3174"/>
                    <a:pt x="2523" y="2930"/>
                  </a:cubicBezTo>
                  <a:cubicBezTo>
                    <a:pt x="2984" y="1628"/>
                    <a:pt x="2116" y="434"/>
                    <a:pt x="896"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556;p66">
              <a:extLst>
                <a:ext uri="{FF2B5EF4-FFF2-40B4-BE49-F238E27FC236}">
                  <a16:creationId xmlns:a16="http://schemas.microsoft.com/office/drawing/2014/main" id="{1EAF5786-3605-44DE-90B4-87E23C31F861}"/>
                </a:ext>
              </a:extLst>
            </p:cNvPr>
            <p:cNvSpPr/>
            <p:nvPr/>
          </p:nvSpPr>
          <p:spPr>
            <a:xfrm>
              <a:off x="6612900" y="3167375"/>
              <a:ext cx="59025" cy="82075"/>
            </a:xfrm>
            <a:custGeom>
              <a:avLst/>
              <a:gdLst/>
              <a:ahLst/>
              <a:cxnLst/>
              <a:rect l="l" t="t" r="r" b="b"/>
              <a:pathLst>
                <a:path w="2361" h="3283" extrusionOk="0">
                  <a:moveTo>
                    <a:pt x="272" y="1"/>
                  </a:moveTo>
                  <a:cubicBezTo>
                    <a:pt x="163" y="136"/>
                    <a:pt x="82" y="272"/>
                    <a:pt x="1" y="407"/>
                  </a:cubicBezTo>
                  <a:cubicBezTo>
                    <a:pt x="1113" y="923"/>
                    <a:pt x="1926" y="2035"/>
                    <a:pt x="1736" y="3283"/>
                  </a:cubicBezTo>
                  <a:cubicBezTo>
                    <a:pt x="1791" y="3174"/>
                    <a:pt x="1872" y="3038"/>
                    <a:pt x="1899" y="2903"/>
                  </a:cubicBezTo>
                  <a:cubicBezTo>
                    <a:pt x="2360" y="1601"/>
                    <a:pt x="1492" y="407"/>
                    <a:pt x="272"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1665;p66">
            <a:extLst>
              <a:ext uri="{FF2B5EF4-FFF2-40B4-BE49-F238E27FC236}">
                <a16:creationId xmlns:a16="http://schemas.microsoft.com/office/drawing/2014/main" id="{97E008FC-1015-40E7-B236-562145A22DE7}"/>
              </a:ext>
            </a:extLst>
          </p:cNvPr>
          <p:cNvGrpSpPr>
            <a:grpSpLocks noChangeAspect="1"/>
          </p:cNvGrpSpPr>
          <p:nvPr/>
        </p:nvGrpSpPr>
        <p:grpSpPr>
          <a:xfrm>
            <a:off x="7041112" y="1762266"/>
            <a:ext cx="411917" cy="261272"/>
            <a:chOff x="5230250" y="2071575"/>
            <a:chExt cx="621175" cy="394000"/>
          </a:xfrm>
        </p:grpSpPr>
        <p:sp>
          <p:nvSpPr>
            <p:cNvPr id="275" name="Google Shape;1666;p66">
              <a:extLst>
                <a:ext uri="{FF2B5EF4-FFF2-40B4-BE49-F238E27FC236}">
                  <a16:creationId xmlns:a16="http://schemas.microsoft.com/office/drawing/2014/main" id="{8CA01107-8F64-4AE3-B696-8D4515BA972D}"/>
                </a:ext>
              </a:extLst>
            </p:cNvPr>
            <p:cNvSpPr/>
            <p:nvPr/>
          </p:nvSpPr>
          <p:spPr>
            <a:xfrm>
              <a:off x="5230250" y="2071575"/>
              <a:ext cx="621175" cy="394000"/>
            </a:xfrm>
            <a:custGeom>
              <a:avLst/>
              <a:gdLst/>
              <a:ahLst/>
              <a:cxnLst/>
              <a:rect l="l" t="t" r="r" b="b"/>
              <a:pathLst>
                <a:path w="24847" h="15760" extrusionOk="0">
                  <a:moveTo>
                    <a:pt x="3907" y="1"/>
                  </a:moveTo>
                  <a:cubicBezTo>
                    <a:pt x="3527" y="1"/>
                    <a:pt x="3202" y="245"/>
                    <a:pt x="3120" y="597"/>
                  </a:cubicBezTo>
                  <a:cubicBezTo>
                    <a:pt x="2849" y="1953"/>
                    <a:pt x="1656" y="2984"/>
                    <a:pt x="218" y="2984"/>
                  </a:cubicBezTo>
                  <a:cubicBezTo>
                    <a:pt x="82" y="2984"/>
                    <a:pt x="1" y="3066"/>
                    <a:pt x="1" y="3174"/>
                  </a:cubicBezTo>
                  <a:lnTo>
                    <a:pt x="1" y="12559"/>
                  </a:lnTo>
                  <a:cubicBezTo>
                    <a:pt x="1" y="12667"/>
                    <a:pt x="82" y="12776"/>
                    <a:pt x="218" y="12776"/>
                  </a:cubicBezTo>
                  <a:cubicBezTo>
                    <a:pt x="1656" y="12776"/>
                    <a:pt x="2849" y="13779"/>
                    <a:pt x="3120" y="15136"/>
                  </a:cubicBezTo>
                  <a:cubicBezTo>
                    <a:pt x="3202" y="15488"/>
                    <a:pt x="3527" y="15759"/>
                    <a:pt x="3907" y="15759"/>
                  </a:cubicBezTo>
                  <a:lnTo>
                    <a:pt x="21429" y="15759"/>
                  </a:lnTo>
                  <a:cubicBezTo>
                    <a:pt x="21809" y="15759"/>
                    <a:pt x="22134" y="15488"/>
                    <a:pt x="22215" y="15136"/>
                  </a:cubicBezTo>
                  <a:cubicBezTo>
                    <a:pt x="22460" y="13915"/>
                    <a:pt x="23436" y="12993"/>
                    <a:pt x="24684" y="12803"/>
                  </a:cubicBezTo>
                  <a:cubicBezTo>
                    <a:pt x="24792" y="12776"/>
                    <a:pt x="24846" y="12694"/>
                    <a:pt x="24846" y="12586"/>
                  </a:cubicBezTo>
                  <a:lnTo>
                    <a:pt x="24846" y="3147"/>
                  </a:lnTo>
                  <a:cubicBezTo>
                    <a:pt x="24846" y="3038"/>
                    <a:pt x="24792" y="2957"/>
                    <a:pt x="24684" y="2930"/>
                  </a:cubicBezTo>
                  <a:cubicBezTo>
                    <a:pt x="23436" y="2740"/>
                    <a:pt x="22460" y="1818"/>
                    <a:pt x="22215" y="624"/>
                  </a:cubicBezTo>
                  <a:cubicBezTo>
                    <a:pt x="22134" y="245"/>
                    <a:pt x="21809" y="1"/>
                    <a:pt x="21429" y="1"/>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667;p66">
              <a:extLst>
                <a:ext uri="{FF2B5EF4-FFF2-40B4-BE49-F238E27FC236}">
                  <a16:creationId xmlns:a16="http://schemas.microsoft.com/office/drawing/2014/main" id="{5F795AA7-8E04-4B01-9077-3995D3317D8C}"/>
                </a:ext>
              </a:extLst>
            </p:cNvPr>
            <p:cNvSpPr/>
            <p:nvPr/>
          </p:nvSpPr>
          <p:spPr>
            <a:xfrm>
              <a:off x="5725275" y="2071575"/>
              <a:ext cx="126150" cy="394000"/>
            </a:xfrm>
            <a:custGeom>
              <a:avLst/>
              <a:gdLst/>
              <a:ahLst/>
              <a:cxnLst/>
              <a:rect l="l" t="t" r="r" b="b"/>
              <a:pathLst>
                <a:path w="5046" h="15760" extrusionOk="0">
                  <a:moveTo>
                    <a:pt x="0" y="1"/>
                  </a:moveTo>
                  <a:cubicBezTo>
                    <a:pt x="380" y="1"/>
                    <a:pt x="706" y="245"/>
                    <a:pt x="787" y="624"/>
                  </a:cubicBezTo>
                  <a:cubicBezTo>
                    <a:pt x="895" y="1140"/>
                    <a:pt x="1140" y="1628"/>
                    <a:pt x="1492" y="2008"/>
                  </a:cubicBezTo>
                  <a:cubicBezTo>
                    <a:pt x="1926" y="2469"/>
                    <a:pt x="2414" y="2876"/>
                    <a:pt x="2903" y="3283"/>
                  </a:cubicBezTo>
                  <a:cubicBezTo>
                    <a:pt x="3309" y="3635"/>
                    <a:pt x="3418" y="4367"/>
                    <a:pt x="3418" y="4883"/>
                  </a:cubicBezTo>
                  <a:lnTo>
                    <a:pt x="3418" y="7215"/>
                  </a:lnTo>
                  <a:lnTo>
                    <a:pt x="3418" y="10063"/>
                  </a:lnTo>
                  <a:cubicBezTo>
                    <a:pt x="3418" y="10714"/>
                    <a:pt x="3445" y="11230"/>
                    <a:pt x="3147" y="11799"/>
                  </a:cubicBezTo>
                  <a:cubicBezTo>
                    <a:pt x="2930" y="12233"/>
                    <a:pt x="2686" y="12586"/>
                    <a:pt x="2360" y="12939"/>
                  </a:cubicBezTo>
                  <a:cubicBezTo>
                    <a:pt x="1736" y="13590"/>
                    <a:pt x="977" y="14213"/>
                    <a:pt x="787" y="15136"/>
                  </a:cubicBezTo>
                  <a:cubicBezTo>
                    <a:pt x="706" y="15488"/>
                    <a:pt x="380" y="15759"/>
                    <a:pt x="0" y="15759"/>
                  </a:cubicBezTo>
                  <a:lnTo>
                    <a:pt x="1628" y="15759"/>
                  </a:lnTo>
                  <a:cubicBezTo>
                    <a:pt x="2008" y="15759"/>
                    <a:pt x="2333" y="15488"/>
                    <a:pt x="2414" y="15136"/>
                  </a:cubicBezTo>
                  <a:cubicBezTo>
                    <a:pt x="2659" y="13915"/>
                    <a:pt x="3635" y="12993"/>
                    <a:pt x="4883" y="12803"/>
                  </a:cubicBezTo>
                  <a:cubicBezTo>
                    <a:pt x="4991" y="12776"/>
                    <a:pt x="5045" y="12694"/>
                    <a:pt x="5045" y="12586"/>
                  </a:cubicBezTo>
                  <a:lnTo>
                    <a:pt x="5045" y="3147"/>
                  </a:lnTo>
                  <a:cubicBezTo>
                    <a:pt x="5045" y="3038"/>
                    <a:pt x="4991" y="2957"/>
                    <a:pt x="4883" y="2957"/>
                  </a:cubicBezTo>
                  <a:cubicBezTo>
                    <a:pt x="3635" y="2767"/>
                    <a:pt x="2659" y="1818"/>
                    <a:pt x="2414" y="624"/>
                  </a:cubicBezTo>
                  <a:cubicBezTo>
                    <a:pt x="2333" y="245"/>
                    <a:pt x="2008" y="1"/>
                    <a:pt x="1628" y="1"/>
                  </a:cubicBezTo>
                  <a:close/>
                </a:path>
              </a:pathLst>
            </a:custGeom>
            <a:solidFill>
              <a:srgbClr val="D93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668;p66">
              <a:extLst>
                <a:ext uri="{FF2B5EF4-FFF2-40B4-BE49-F238E27FC236}">
                  <a16:creationId xmlns:a16="http://schemas.microsoft.com/office/drawing/2014/main" id="{AA64153D-11B7-4EAB-90AF-DE2AC1A661AA}"/>
                </a:ext>
              </a:extLst>
            </p:cNvPr>
            <p:cNvSpPr/>
            <p:nvPr/>
          </p:nvSpPr>
          <p:spPr>
            <a:xfrm>
              <a:off x="5725275" y="2071575"/>
              <a:ext cx="126150" cy="394000"/>
            </a:xfrm>
            <a:custGeom>
              <a:avLst/>
              <a:gdLst/>
              <a:ahLst/>
              <a:cxnLst/>
              <a:rect l="l" t="t" r="r" b="b"/>
              <a:pathLst>
                <a:path w="5046" h="15760" extrusionOk="0">
                  <a:moveTo>
                    <a:pt x="0" y="1"/>
                  </a:moveTo>
                  <a:cubicBezTo>
                    <a:pt x="380" y="1"/>
                    <a:pt x="706" y="245"/>
                    <a:pt x="787" y="624"/>
                  </a:cubicBezTo>
                  <a:cubicBezTo>
                    <a:pt x="895" y="1140"/>
                    <a:pt x="1140" y="1628"/>
                    <a:pt x="1492" y="2008"/>
                  </a:cubicBezTo>
                  <a:cubicBezTo>
                    <a:pt x="1926" y="2469"/>
                    <a:pt x="2414" y="2876"/>
                    <a:pt x="2903" y="3283"/>
                  </a:cubicBezTo>
                  <a:cubicBezTo>
                    <a:pt x="3309" y="3635"/>
                    <a:pt x="3418" y="4367"/>
                    <a:pt x="3418" y="4883"/>
                  </a:cubicBezTo>
                  <a:lnTo>
                    <a:pt x="3418" y="7215"/>
                  </a:lnTo>
                  <a:lnTo>
                    <a:pt x="3418" y="10063"/>
                  </a:lnTo>
                  <a:cubicBezTo>
                    <a:pt x="3418" y="10714"/>
                    <a:pt x="3445" y="11230"/>
                    <a:pt x="3147" y="11799"/>
                  </a:cubicBezTo>
                  <a:cubicBezTo>
                    <a:pt x="2930" y="12233"/>
                    <a:pt x="2686" y="12586"/>
                    <a:pt x="2360" y="12939"/>
                  </a:cubicBezTo>
                  <a:cubicBezTo>
                    <a:pt x="1736" y="13590"/>
                    <a:pt x="977" y="14213"/>
                    <a:pt x="787" y="15136"/>
                  </a:cubicBezTo>
                  <a:cubicBezTo>
                    <a:pt x="706" y="15488"/>
                    <a:pt x="380" y="15759"/>
                    <a:pt x="0" y="15759"/>
                  </a:cubicBezTo>
                  <a:lnTo>
                    <a:pt x="1628" y="15759"/>
                  </a:lnTo>
                  <a:cubicBezTo>
                    <a:pt x="2008" y="15759"/>
                    <a:pt x="2333" y="15488"/>
                    <a:pt x="2414" y="15136"/>
                  </a:cubicBezTo>
                  <a:cubicBezTo>
                    <a:pt x="2659" y="13915"/>
                    <a:pt x="3635" y="12993"/>
                    <a:pt x="4883" y="12803"/>
                  </a:cubicBezTo>
                  <a:cubicBezTo>
                    <a:pt x="4991" y="12776"/>
                    <a:pt x="5045" y="12694"/>
                    <a:pt x="5045" y="12586"/>
                  </a:cubicBezTo>
                  <a:lnTo>
                    <a:pt x="5045" y="3147"/>
                  </a:lnTo>
                  <a:cubicBezTo>
                    <a:pt x="5045" y="3038"/>
                    <a:pt x="4991" y="2957"/>
                    <a:pt x="4883" y="2957"/>
                  </a:cubicBezTo>
                  <a:cubicBezTo>
                    <a:pt x="3635" y="2767"/>
                    <a:pt x="2659" y="1818"/>
                    <a:pt x="2414" y="624"/>
                  </a:cubicBezTo>
                  <a:cubicBezTo>
                    <a:pt x="2333" y="245"/>
                    <a:pt x="2008" y="1"/>
                    <a:pt x="1628" y="1"/>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669;p66">
              <a:extLst>
                <a:ext uri="{FF2B5EF4-FFF2-40B4-BE49-F238E27FC236}">
                  <a16:creationId xmlns:a16="http://schemas.microsoft.com/office/drawing/2014/main" id="{D2F9CCE3-B1B6-421C-9EC7-989D17B76E19}"/>
                </a:ext>
              </a:extLst>
            </p:cNvPr>
            <p:cNvSpPr/>
            <p:nvPr/>
          </p:nvSpPr>
          <p:spPr>
            <a:xfrm>
              <a:off x="5230250" y="2071575"/>
              <a:ext cx="184475" cy="394000"/>
            </a:xfrm>
            <a:custGeom>
              <a:avLst/>
              <a:gdLst/>
              <a:ahLst/>
              <a:cxnLst/>
              <a:rect l="l" t="t" r="r" b="b"/>
              <a:pathLst>
                <a:path w="7379" h="15760" extrusionOk="0">
                  <a:moveTo>
                    <a:pt x="3907" y="1"/>
                  </a:moveTo>
                  <a:cubicBezTo>
                    <a:pt x="3527" y="1"/>
                    <a:pt x="3202" y="245"/>
                    <a:pt x="3120" y="597"/>
                  </a:cubicBezTo>
                  <a:cubicBezTo>
                    <a:pt x="2849" y="1953"/>
                    <a:pt x="1656" y="2984"/>
                    <a:pt x="218" y="2984"/>
                  </a:cubicBezTo>
                  <a:cubicBezTo>
                    <a:pt x="82" y="2984"/>
                    <a:pt x="1" y="3066"/>
                    <a:pt x="1" y="3174"/>
                  </a:cubicBezTo>
                  <a:lnTo>
                    <a:pt x="1" y="12559"/>
                  </a:lnTo>
                  <a:cubicBezTo>
                    <a:pt x="1" y="12667"/>
                    <a:pt x="82" y="12776"/>
                    <a:pt x="218" y="12776"/>
                  </a:cubicBezTo>
                  <a:cubicBezTo>
                    <a:pt x="1656" y="12776"/>
                    <a:pt x="2849" y="13779"/>
                    <a:pt x="3120" y="15136"/>
                  </a:cubicBezTo>
                  <a:cubicBezTo>
                    <a:pt x="3202" y="15515"/>
                    <a:pt x="3527" y="15759"/>
                    <a:pt x="3907" y="15759"/>
                  </a:cubicBezTo>
                  <a:lnTo>
                    <a:pt x="7379" y="15759"/>
                  </a:lnTo>
                  <a:lnTo>
                    <a:pt x="7379"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670;p66">
              <a:extLst>
                <a:ext uri="{FF2B5EF4-FFF2-40B4-BE49-F238E27FC236}">
                  <a16:creationId xmlns:a16="http://schemas.microsoft.com/office/drawing/2014/main" id="{27A0E6D2-FF2B-4CC2-9367-36B766DF8EE9}"/>
                </a:ext>
              </a:extLst>
            </p:cNvPr>
            <p:cNvSpPr/>
            <p:nvPr/>
          </p:nvSpPr>
          <p:spPr>
            <a:xfrm>
              <a:off x="5380800" y="2071575"/>
              <a:ext cx="33925" cy="394000"/>
            </a:xfrm>
            <a:custGeom>
              <a:avLst/>
              <a:gdLst/>
              <a:ahLst/>
              <a:cxnLst/>
              <a:rect l="l" t="t" r="r" b="b"/>
              <a:pathLst>
                <a:path w="1357" h="15760" extrusionOk="0">
                  <a:moveTo>
                    <a:pt x="0" y="1"/>
                  </a:moveTo>
                  <a:lnTo>
                    <a:pt x="0" y="15759"/>
                  </a:lnTo>
                  <a:lnTo>
                    <a:pt x="1357" y="15759"/>
                  </a:lnTo>
                  <a:lnTo>
                    <a:pt x="1357"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671;p66">
              <a:extLst>
                <a:ext uri="{FF2B5EF4-FFF2-40B4-BE49-F238E27FC236}">
                  <a16:creationId xmlns:a16="http://schemas.microsoft.com/office/drawing/2014/main" id="{69EB3927-0400-4264-8530-21C260307F48}"/>
                </a:ext>
              </a:extLst>
            </p:cNvPr>
            <p:cNvSpPr/>
            <p:nvPr/>
          </p:nvSpPr>
          <p:spPr>
            <a:xfrm>
              <a:off x="5461500" y="2166175"/>
              <a:ext cx="78000" cy="72175"/>
            </a:xfrm>
            <a:custGeom>
              <a:avLst/>
              <a:gdLst/>
              <a:ahLst/>
              <a:cxnLst/>
              <a:rect l="l" t="t" r="r" b="b"/>
              <a:pathLst>
                <a:path w="3120" h="2887" extrusionOk="0">
                  <a:moveTo>
                    <a:pt x="1546" y="0"/>
                  </a:moveTo>
                  <a:cubicBezTo>
                    <a:pt x="1472" y="0"/>
                    <a:pt x="1397" y="41"/>
                    <a:pt x="1356" y="122"/>
                  </a:cubicBezTo>
                  <a:lnTo>
                    <a:pt x="1058" y="746"/>
                  </a:lnTo>
                  <a:cubicBezTo>
                    <a:pt x="1031" y="800"/>
                    <a:pt x="977" y="855"/>
                    <a:pt x="895" y="855"/>
                  </a:cubicBezTo>
                  <a:lnTo>
                    <a:pt x="217" y="963"/>
                  </a:lnTo>
                  <a:cubicBezTo>
                    <a:pt x="54" y="990"/>
                    <a:pt x="0" y="1180"/>
                    <a:pt x="109" y="1289"/>
                  </a:cubicBezTo>
                  <a:lnTo>
                    <a:pt x="597" y="1777"/>
                  </a:lnTo>
                  <a:cubicBezTo>
                    <a:pt x="651" y="1831"/>
                    <a:pt x="678" y="1913"/>
                    <a:pt x="651" y="1967"/>
                  </a:cubicBezTo>
                  <a:lnTo>
                    <a:pt x="543" y="2645"/>
                  </a:lnTo>
                  <a:cubicBezTo>
                    <a:pt x="521" y="2774"/>
                    <a:pt x="619" y="2886"/>
                    <a:pt x="742" y="2886"/>
                  </a:cubicBezTo>
                  <a:cubicBezTo>
                    <a:pt x="774" y="2886"/>
                    <a:pt x="808" y="2879"/>
                    <a:pt x="841" y="2862"/>
                  </a:cubicBezTo>
                  <a:lnTo>
                    <a:pt x="1465" y="2536"/>
                  </a:lnTo>
                  <a:cubicBezTo>
                    <a:pt x="1492" y="2523"/>
                    <a:pt x="1526" y="2516"/>
                    <a:pt x="1560" y="2516"/>
                  </a:cubicBezTo>
                  <a:cubicBezTo>
                    <a:pt x="1594" y="2516"/>
                    <a:pt x="1628" y="2523"/>
                    <a:pt x="1655" y="2536"/>
                  </a:cubicBezTo>
                  <a:lnTo>
                    <a:pt x="2251" y="2862"/>
                  </a:lnTo>
                  <a:cubicBezTo>
                    <a:pt x="2285" y="2879"/>
                    <a:pt x="2319" y="2886"/>
                    <a:pt x="2350" y="2886"/>
                  </a:cubicBezTo>
                  <a:cubicBezTo>
                    <a:pt x="2473" y="2886"/>
                    <a:pt x="2571" y="2774"/>
                    <a:pt x="2550" y="2645"/>
                  </a:cubicBezTo>
                  <a:lnTo>
                    <a:pt x="2441" y="1967"/>
                  </a:lnTo>
                  <a:cubicBezTo>
                    <a:pt x="2414" y="1913"/>
                    <a:pt x="2441" y="1831"/>
                    <a:pt x="2496" y="1777"/>
                  </a:cubicBezTo>
                  <a:lnTo>
                    <a:pt x="2984" y="1289"/>
                  </a:lnTo>
                  <a:cubicBezTo>
                    <a:pt x="3119" y="1180"/>
                    <a:pt x="3038" y="990"/>
                    <a:pt x="2875" y="963"/>
                  </a:cubicBezTo>
                  <a:lnTo>
                    <a:pt x="2197" y="855"/>
                  </a:lnTo>
                  <a:cubicBezTo>
                    <a:pt x="2143" y="855"/>
                    <a:pt x="2062" y="800"/>
                    <a:pt x="2034" y="746"/>
                  </a:cubicBezTo>
                  <a:lnTo>
                    <a:pt x="1736" y="122"/>
                  </a:lnTo>
                  <a:cubicBezTo>
                    <a:pt x="1695" y="41"/>
                    <a:pt x="1621" y="0"/>
                    <a:pt x="1546" y="0"/>
                  </a:cubicBezTo>
                  <a:close/>
                </a:path>
              </a:pathLst>
            </a:custGeom>
            <a:solidFill>
              <a:srgbClr val="F5D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672;p66">
              <a:extLst>
                <a:ext uri="{FF2B5EF4-FFF2-40B4-BE49-F238E27FC236}">
                  <a16:creationId xmlns:a16="http://schemas.microsoft.com/office/drawing/2014/main" id="{DA1A3F10-50EE-4F8A-9F86-FE36BB2BE702}"/>
                </a:ext>
              </a:extLst>
            </p:cNvPr>
            <p:cNvSpPr/>
            <p:nvPr/>
          </p:nvSpPr>
          <p:spPr>
            <a:xfrm>
              <a:off x="5574050" y="2166175"/>
              <a:ext cx="78700" cy="72175"/>
            </a:xfrm>
            <a:custGeom>
              <a:avLst/>
              <a:gdLst/>
              <a:ahLst/>
              <a:cxnLst/>
              <a:rect l="l" t="t" r="r" b="b"/>
              <a:pathLst>
                <a:path w="3148" h="2887" extrusionOk="0">
                  <a:moveTo>
                    <a:pt x="1574" y="0"/>
                  </a:moveTo>
                  <a:cubicBezTo>
                    <a:pt x="1499" y="0"/>
                    <a:pt x="1425" y="41"/>
                    <a:pt x="1384" y="122"/>
                  </a:cubicBezTo>
                  <a:lnTo>
                    <a:pt x="1086" y="746"/>
                  </a:lnTo>
                  <a:cubicBezTo>
                    <a:pt x="1059" y="800"/>
                    <a:pt x="1004" y="855"/>
                    <a:pt x="923" y="855"/>
                  </a:cubicBezTo>
                  <a:lnTo>
                    <a:pt x="245" y="963"/>
                  </a:lnTo>
                  <a:cubicBezTo>
                    <a:pt x="82" y="990"/>
                    <a:pt x="1" y="1180"/>
                    <a:pt x="136" y="1289"/>
                  </a:cubicBezTo>
                  <a:lnTo>
                    <a:pt x="625" y="1777"/>
                  </a:lnTo>
                  <a:cubicBezTo>
                    <a:pt x="679" y="1831"/>
                    <a:pt x="706" y="1913"/>
                    <a:pt x="679" y="1967"/>
                  </a:cubicBezTo>
                  <a:lnTo>
                    <a:pt x="570" y="2645"/>
                  </a:lnTo>
                  <a:cubicBezTo>
                    <a:pt x="549" y="2774"/>
                    <a:pt x="647" y="2886"/>
                    <a:pt x="770" y="2886"/>
                  </a:cubicBezTo>
                  <a:cubicBezTo>
                    <a:pt x="802" y="2886"/>
                    <a:pt x="835" y="2879"/>
                    <a:pt x="869" y="2862"/>
                  </a:cubicBezTo>
                  <a:lnTo>
                    <a:pt x="1465" y="2536"/>
                  </a:lnTo>
                  <a:cubicBezTo>
                    <a:pt x="1506" y="2523"/>
                    <a:pt x="1540" y="2516"/>
                    <a:pt x="1571" y="2516"/>
                  </a:cubicBezTo>
                  <a:cubicBezTo>
                    <a:pt x="1601" y="2516"/>
                    <a:pt x="1628" y="2523"/>
                    <a:pt x="1655" y="2536"/>
                  </a:cubicBezTo>
                  <a:lnTo>
                    <a:pt x="2279" y="2862"/>
                  </a:lnTo>
                  <a:cubicBezTo>
                    <a:pt x="2313" y="2879"/>
                    <a:pt x="2346" y="2886"/>
                    <a:pt x="2378" y="2886"/>
                  </a:cubicBezTo>
                  <a:cubicBezTo>
                    <a:pt x="2501" y="2886"/>
                    <a:pt x="2599" y="2774"/>
                    <a:pt x="2578" y="2645"/>
                  </a:cubicBezTo>
                  <a:lnTo>
                    <a:pt x="2469" y="1967"/>
                  </a:lnTo>
                  <a:cubicBezTo>
                    <a:pt x="2442" y="1913"/>
                    <a:pt x="2469" y="1831"/>
                    <a:pt x="2523" y="1777"/>
                  </a:cubicBezTo>
                  <a:lnTo>
                    <a:pt x="3012" y="1289"/>
                  </a:lnTo>
                  <a:cubicBezTo>
                    <a:pt x="3147" y="1180"/>
                    <a:pt x="3066" y="990"/>
                    <a:pt x="2903" y="963"/>
                  </a:cubicBezTo>
                  <a:lnTo>
                    <a:pt x="2225" y="855"/>
                  </a:lnTo>
                  <a:cubicBezTo>
                    <a:pt x="2144" y="855"/>
                    <a:pt x="2089" y="800"/>
                    <a:pt x="2062" y="746"/>
                  </a:cubicBezTo>
                  <a:lnTo>
                    <a:pt x="1764" y="122"/>
                  </a:lnTo>
                  <a:cubicBezTo>
                    <a:pt x="1723" y="41"/>
                    <a:pt x="1649" y="0"/>
                    <a:pt x="1574" y="0"/>
                  </a:cubicBezTo>
                  <a:close/>
                </a:path>
              </a:pathLst>
            </a:custGeom>
            <a:solidFill>
              <a:srgbClr val="F5D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673;p66">
              <a:extLst>
                <a:ext uri="{FF2B5EF4-FFF2-40B4-BE49-F238E27FC236}">
                  <a16:creationId xmlns:a16="http://schemas.microsoft.com/office/drawing/2014/main" id="{E0F0ED60-CBBC-4105-9C22-9F70508D0B9F}"/>
                </a:ext>
              </a:extLst>
            </p:cNvPr>
            <p:cNvSpPr/>
            <p:nvPr/>
          </p:nvSpPr>
          <p:spPr>
            <a:xfrm>
              <a:off x="5687300" y="2166175"/>
              <a:ext cx="78000" cy="72175"/>
            </a:xfrm>
            <a:custGeom>
              <a:avLst/>
              <a:gdLst/>
              <a:ahLst/>
              <a:cxnLst/>
              <a:rect l="l" t="t" r="r" b="b"/>
              <a:pathLst>
                <a:path w="3120" h="2887" extrusionOk="0">
                  <a:moveTo>
                    <a:pt x="1570" y="0"/>
                  </a:moveTo>
                  <a:cubicBezTo>
                    <a:pt x="1499" y="0"/>
                    <a:pt x="1424" y="41"/>
                    <a:pt x="1384" y="122"/>
                  </a:cubicBezTo>
                  <a:lnTo>
                    <a:pt x="1085" y="746"/>
                  </a:lnTo>
                  <a:cubicBezTo>
                    <a:pt x="1031" y="800"/>
                    <a:pt x="977" y="855"/>
                    <a:pt x="923" y="855"/>
                  </a:cubicBezTo>
                  <a:lnTo>
                    <a:pt x="245" y="963"/>
                  </a:lnTo>
                  <a:cubicBezTo>
                    <a:pt x="55" y="990"/>
                    <a:pt x="0" y="1180"/>
                    <a:pt x="109" y="1289"/>
                  </a:cubicBezTo>
                  <a:lnTo>
                    <a:pt x="624" y="1777"/>
                  </a:lnTo>
                  <a:cubicBezTo>
                    <a:pt x="679" y="1831"/>
                    <a:pt x="679" y="1913"/>
                    <a:pt x="679" y="1967"/>
                  </a:cubicBezTo>
                  <a:lnTo>
                    <a:pt x="570" y="2645"/>
                  </a:lnTo>
                  <a:cubicBezTo>
                    <a:pt x="527" y="2774"/>
                    <a:pt x="638" y="2886"/>
                    <a:pt x="753" y="2886"/>
                  </a:cubicBezTo>
                  <a:cubicBezTo>
                    <a:pt x="783" y="2886"/>
                    <a:pt x="813" y="2879"/>
                    <a:pt x="841" y="2862"/>
                  </a:cubicBezTo>
                  <a:lnTo>
                    <a:pt x="1465" y="2536"/>
                  </a:lnTo>
                  <a:cubicBezTo>
                    <a:pt x="1492" y="2523"/>
                    <a:pt x="1526" y="2516"/>
                    <a:pt x="1560" y="2516"/>
                  </a:cubicBezTo>
                  <a:cubicBezTo>
                    <a:pt x="1594" y="2516"/>
                    <a:pt x="1628" y="2523"/>
                    <a:pt x="1655" y="2536"/>
                  </a:cubicBezTo>
                  <a:lnTo>
                    <a:pt x="2279" y="2862"/>
                  </a:lnTo>
                  <a:cubicBezTo>
                    <a:pt x="2307" y="2879"/>
                    <a:pt x="2337" y="2886"/>
                    <a:pt x="2367" y="2886"/>
                  </a:cubicBezTo>
                  <a:cubicBezTo>
                    <a:pt x="2484" y="2886"/>
                    <a:pt x="2599" y="2774"/>
                    <a:pt x="2577" y="2645"/>
                  </a:cubicBezTo>
                  <a:lnTo>
                    <a:pt x="2442" y="1967"/>
                  </a:lnTo>
                  <a:cubicBezTo>
                    <a:pt x="2442" y="1913"/>
                    <a:pt x="2469" y="1831"/>
                    <a:pt x="2523" y="1777"/>
                  </a:cubicBezTo>
                  <a:lnTo>
                    <a:pt x="3011" y="1289"/>
                  </a:lnTo>
                  <a:cubicBezTo>
                    <a:pt x="3120" y="1180"/>
                    <a:pt x="3065" y="990"/>
                    <a:pt x="2903" y="963"/>
                  </a:cubicBezTo>
                  <a:lnTo>
                    <a:pt x="2197" y="855"/>
                  </a:lnTo>
                  <a:cubicBezTo>
                    <a:pt x="2143" y="855"/>
                    <a:pt x="2089" y="800"/>
                    <a:pt x="2062" y="746"/>
                  </a:cubicBezTo>
                  <a:lnTo>
                    <a:pt x="1736" y="122"/>
                  </a:lnTo>
                  <a:cubicBezTo>
                    <a:pt x="1709" y="41"/>
                    <a:pt x="1641" y="0"/>
                    <a:pt x="1570"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674;p66">
              <a:extLst>
                <a:ext uri="{FF2B5EF4-FFF2-40B4-BE49-F238E27FC236}">
                  <a16:creationId xmlns:a16="http://schemas.microsoft.com/office/drawing/2014/main" id="{EE2766B7-7DB8-47DE-B479-55F17CED38E7}"/>
                </a:ext>
              </a:extLst>
            </p:cNvPr>
            <p:cNvSpPr/>
            <p:nvPr/>
          </p:nvSpPr>
          <p:spPr>
            <a:xfrm>
              <a:off x="5461500" y="2166175"/>
              <a:ext cx="78000" cy="72175"/>
            </a:xfrm>
            <a:custGeom>
              <a:avLst/>
              <a:gdLst/>
              <a:ahLst/>
              <a:cxnLst/>
              <a:rect l="l" t="t" r="r" b="b"/>
              <a:pathLst>
                <a:path w="3120" h="2887" extrusionOk="0">
                  <a:moveTo>
                    <a:pt x="1546" y="0"/>
                  </a:moveTo>
                  <a:cubicBezTo>
                    <a:pt x="1472" y="0"/>
                    <a:pt x="1397" y="41"/>
                    <a:pt x="1356" y="122"/>
                  </a:cubicBezTo>
                  <a:lnTo>
                    <a:pt x="1058" y="746"/>
                  </a:lnTo>
                  <a:cubicBezTo>
                    <a:pt x="1031" y="800"/>
                    <a:pt x="977" y="855"/>
                    <a:pt x="895" y="855"/>
                  </a:cubicBezTo>
                  <a:lnTo>
                    <a:pt x="217" y="963"/>
                  </a:lnTo>
                  <a:cubicBezTo>
                    <a:pt x="54" y="990"/>
                    <a:pt x="0" y="1180"/>
                    <a:pt x="109" y="1289"/>
                  </a:cubicBezTo>
                  <a:lnTo>
                    <a:pt x="597" y="1777"/>
                  </a:lnTo>
                  <a:cubicBezTo>
                    <a:pt x="651" y="1831"/>
                    <a:pt x="678" y="1913"/>
                    <a:pt x="651" y="1967"/>
                  </a:cubicBezTo>
                  <a:lnTo>
                    <a:pt x="543" y="2645"/>
                  </a:lnTo>
                  <a:cubicBezTo>
                    <a:pt x="521" y="2774"/>
                    <a:pt x="619" y="2886"/>
                    <a:pt x="742" y="2886"/>
                  </a:cubicBezTo>
                  <a:cubicBezTo>
                    <a:pt x="774" y="2886"/>
                    <a:pt x="808" y="2879"/>
                    <a:pt x="841" y="2862"/>
                  </a:cubicBezTo>
                  <a:lnTo>
                    <a:pt x="1465" y="2536"/>
                  </a:lnTo>
                  <a:cubicBezTo>
                    <a:pt x="1492" y="2523"/>
                    <a:pt x="1526" y="2516"/>
                    <a:pt x="1560" y="2516"/>
                  </a:cubicBezTo>
                  <a:cubicBezTo>
                    <a:pt x="1594" y="2516"/>
                    <a:pt x="1628" y="2523"/>
                    <a:pt x="1655" y="2536"/>
                  </a:cubicBezTo>
                  <a:lnTo>
                    <a:pt x="2251" y="2862"/>
                  </a:lnTo>
                  <a:cubicBezTo>
                    <a:pt x="2285" y="2879"/>
                    <a:pt x="2319" y="2886"/>
                    <a:pt x="2350" y="2886"/>
                  </a:cubicBezTo>
                  <a:cubicBezTo>
                    <a:pt x="2473" y="2886"/>
                    <a:pt x="2571" y="2774"/>
                    <a:pt x="2550" y="2645"/>
                  </a:cubicBezTo>
                  <a:lnTo>
                    <a:pt x="2441" y="1967"/>
                  </a:lnTo>
                  <a:cubicBezTo>
                    <a:pt x="2414" y="1913"/>
                    <a:pt x="2441" y="1831"/>
                    <a:pt x="2496" y="1777"/>
                  </a:cubicBezTo>
                  <a:lnTo>
                    <a:pt x="2984" y="1289"/>
                  </a:lnTo>
                  <a:cubicBezTo>
                    <a:pt x="3119" y="1180"/>
                    <a:pt x="3038" y="990"/>
                    <a:pt x="2875" y="963"/>
                  </a:cubicBezTo>
                  <a:lnTo>
                    <a:pt x="2197" y="855"/>
                  </a:lnTo>
                  <a:cubicBezTo>
                    <a:pt x="2143" y="855"/>
                    <a:pt x="2062" y="800"/>
                    <a:pt x="2034" y="746"/>
                  </a:cubicBezTo>
                  <a:lnTo>
                    <a:pt x="1736" y="122"/>
                  </a:lnTo>
                  <a:cubicBezTo>
                    <a:pt x="1695" y="41"/>
                    <a:pt x="1621" y="0"/>
                    <a:pt x="1546"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675;p66">
              <a:extLst>
                <a:ext uri="{FF2B5EF4-FFF2-40B4-BE49-F238E27FC236}">
                  <a16:creationId xmlns:a16="http://schemas.microsoft.com/office/drawing/2014/main" id="{14468ACF-45AD-4259-9F04-245B149FF59B}"/>
                </a:ext>
              </a:extLst>
            </p:cNvPr>
            <p:cNvSpPr/>
            <p:nvPr/>
          </p:nvSpPr>
          <p:spPr>
            <a:xfrm>
              <a:off x="5504900" y="2188200"/>
              <a:ext cx="34600" cy="50150"/>
            </a:xfrm>
            <a:custGeom>
              <a:avLst/>
              <a:gdLst/>
              <a:ahLst/>
              <a:cxnLst/>
              <a:rect l="l" t="t" r="r" b="b"/>
              <a:pathLst>
                <a:path w="1384" h="2006" extrusionOk="0">
                  <a:moveTo>
                    <a:pt x="651" y="1"/>
                  </a:moveTo>
                  <a:cubicBezTo>
                    <a:pt x="651" y="28"/>
                    <a:pt x="651" y="28"/>
                    <a:pt x="624" y="55"/>
                  </a:cubicBezTo>
                  <a:lnTo>
                    <a:pt x="81" y="598"/>
                  </a:lnTo>
                  <a:cubicBezTo>
                    <a:pt x="27" y="652"/>
                    <a:pt x="0" y="706"/>
                    <a:pt x="0" y="787"/>
                  </a:cubicBezTo>
                  <a:lnTo>
                    <a:pt x="136" y="1547"/>
                  </a:lnTo>
                  <a:cubicBezTo>
                    <a:pt x="163" y="1628"/>
                    <a:pt x="136" y="1710"/>
                    <a:pt x="81" y="1737"/>
                  </a:cubicBezTo>
                  <a:lnTo>
                    <a:pt x="515" y="1981"/>
                  </a:lnTo>
                  <a:cubicBezTo>
                    <a:pt x="549" y="1998"/>
                    <a:pt x="583" y="2005"/>
                    <a:pt x="614" y="2005"/>
                  </a:cubicBezTo>
                  <a:cubicBezTo>
                    <a:pt x="737" y="2005"/>
                    <a:pt x="835" y="1893"/>
                    <a:pt x="814" y="1764"/>
                  </a:cubicBezTo>
                  <a:lnTo>
                    <a:pt x="705" y="1086"/>
                  </a:lnTo>
                  <a:cubicBezTo>
                    <a:pt x="678" y="1032"/>
                    <a:pt x="705" y="950"/>
                    <a:pt x="760" y="896"/>
                  </a:cubicBezTo>
                  <a:lnTo>
                    <a:pt x="1248" y="408"/>
                  </a:lnTo>
                  <a:cubicBezTo>
                    <a:pt x="1383" y="299"/>
                    <a:pt x="1302" y="82"/>
                    <a:pt x="1139" y="82"/>
                  </a:cubicBezTo>
                  <a:lnTo>
                    <a:pt x="651"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676;p66">
              <a:extLst>
                <a:ext uri="{FF2B5EF4-FFF2-40B4-BE49-F238E27FC236}">
                  <a16:creationId xmlns:a16="http://schemas.microsoft.com/office/drawing/2014/main" id="{F00DC58D-2A35-407C-B6F8-84E0D60F3FE2}"/>
                </a:ext>
              </a:extLst>
            </p:cNvPr>
            <p:cNvSpPr/>
            <p:nvPr/>
          </p:nvSpPr>
          <p:spPr>
            <a:xfrm>
              <a:off x="5574050" y="2166175"/>
              <a:ext cx="78700" cy="72175"/>
            </a:xfrm>
            <a:custGeom>
              <a:avLst/>
              <a:gdLst/>
              <a:ahLst/>
              <a:cxnLst/>
              <a:rect l="l" t="t" r="r" b="b"/>
              <a:pathLst>
                <a:path w="3148" h="2887" extrusionOk="0">
                  <a:moveTo>
                    <a:pt x="1574" y="0"/>
                  </a:moveTo>
                  <a:cubicBezTo>
                    <a:pt x="1499" y="0"/>
                    <a:pt x="1425" y="41"/>
                    <a:pt x="1384" y="122"/>
                  </a:cubicBezTo>
                  <a:lnTo>
                    <a:pt x="1086" y="746"/>
                  </a:lnTo>
                  <a:cubicBezTo>
                    <a:pt x="1059" y="800"/>
                    <a:pt x="1004" y="855"/>
                    <a:pt x="923" y="855"/>
                  </a:cubicBezTo>
                  <a:lnTo>
                    <a:pt x="245" y="963"/>
                  </a:lnTo>
                  <a:cubicBezTo>
                    <a:pt x="82" y="990"/>
                    <a:pt x="1" y="1180"/>
                    <a:pt x="136" y="1289"/>
                  </a:cubicBezTo>
                  <a:lnTo>
                    <a:pt x="625" y="1777"/>
                  </a:lnTo>
                  <a:cubicBezTo>
                    <a:pt x="679" y="1831"/>
                    <a:pt x="706" y="1913"/>
                    <a:pt x="679" y="1967"/>
                  </a:cubicBezTo>
                  <a:lnTo>
                    <a:pt x="570" y="2645"/>
                  </a:lnTo>
                  <a:cubicBezTo>
                    <a:pt x="549" y="2774"/>
                    <a:pt x="647" y="2886"/>
                    <a:pt x="770" y="2886"/>
                  </a:cubicBezTo>
                  <a:cubicBezTo>
                    <a:pt x="802" y="2886"/>
                    <a:pt x="835" y="2879"/>
                    <a:pt x="869" y="2862"/>
                  </a:cubicBezTo>
                  <a:lnTo>
                    <a:pt x="1465" y="2536"/>
                  </a:lnTo>
                  <a:cubicBezTo>
                    <a:pt x="1506" y="2523"/>
                    <a:pt x="1540" y="2516"/>
                    <a:pt x="1571" y="2516"/>
                  </a:cubicBezTo>
                  <a:cubicBezTo>
                    <a:pt x="1601" y="2516"/>
                    <a:pt x="1628" y="2523"/>
                    <a:pt x="1655" y="2536"/>
                  </a:cubicBezTo>
                  <a:lnTo>
                    <a:pt x="2279" y="2862"/>
                  </a:lnTo>
                  <a:cubicBezTo>
                    <a:pt x="2313" y="2879"/>
                    <a:pt x="2346" y="2886"/>
                    <a:pt x="2378" y="2886"/>
                  </a:cubicBezTo>
                  <a:cubicBezTo>
                    <a:pt x="2501" y="2886"/>
                    <a:pt x="2599" y="2774"/>
                    <a:pt x="2578" y="2645"/>
                  </a:cubicBezTo>
                  <a:lnTo>
                    <a:pt x="2469" y="1967"/>
                  </a:lnTo>
                  <a:cubicBezTo>
                    <a:pt x="2442" y="1913"/>
                    <a:pt x="2469" y="1831"/>
                    <a:pt x="2523" y="1777"/>
                  </a:cubicBezTo>
                  <a:lnTo>
                    <a:pt x="3012" y="1289"/>
                  </a:lnTo>
                  <a:cubicBezTo>
                    <a:pt x="3147" y="1180"/>
                    <a:pt x="3066" y="990"/>
                    <a:pt x="2903" y="963"/>
                  </a:cubicBezTo>
                  <a:lnTo>
                    <a:pt x="2225" y="855"/>
                  </a:lnTo>
                  <a:cubicBezTo>
                    <a:pt x="2144" y="855"/>
                    <a:pt x="2089" y="800"/>
                    <a:pt x="2062" y="746"/>
                  </a:cubicBezTo>
                  <a:lnTo>
                    <a:pt x="1764" y="122"/>
                  </a:lnTo>
                  <a:cubicBezTo>
                    <a:pt x="1723" y="41"/>
                    <a:pt x="1649" y="0"/>
                    <a:pt x="1574"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677;p66">
              <a:extLst>
                <a:ext uri="{FF2B5EF4-FFF2-40B4-BE49-F238E27FC236}">
                  <a16:creationId xmlns:a16="http://schemas.microsoft.com/office/drawing/2014/main" id="{C35729F9-4211-41D1-A2B4-5AB3CC28ACB2}"/>
                </a:ext>
              </a:extLst>
            </p:cNvPr>
            <p:cNvSpPr/>
            <p:nvPr/>
          </p:nvSpPr>
          <p:spPr>
            <a:xfrm>
              <a:off x="5618125" y="2188200"/>
              <a:ext cx="34625" cy="50150"/>
            </a:xfrm>
            <a:custGeom>
              <a:avLst/>
              <a:gdLst/>
              <a:ahLst/>
              <a:cxnLst/>
              <a:rect l="l" t="t" r="r" b="b"/>
              <a:pathLst>
                <a:path w="1385" h="2006" extrusionOk="0">
                  <a:moveTo>
                    <a:pt x="652" y="1"/>
                  </a:moveTo>
                  <a:cubicBezTo>
                    <a:pt x="652" y="28"/>
                    <a:pt x="625" y="28"/>
                    <a:pt x="625" y="55"/>
                  </a:cubicBezTo>
                  <a:lnTo>
                    <a:pt x="55" y="598"/>
                  </a:lnTo>
                  <a:cubicBezTo>
                    <a:pt x="1" y="652"/>
                    <a:pt x="1" y="706"/>
                    <a:pt x="1" y="787"/>
                  </a:cubicBezTo>
                  <a:lnTo>
                    <a:pt x="136" y="1547"/>
                  </a:lnTo>
                  <a:cubicBezTo>
                    <a:pt x="136" y="1628"/>
                    <a:pt x="109" y="1710"/>
                    <a:pt x="55" y="1737"/>
                  </a:cubicBezTo>
                  <a:lnTo>
                    <a:pt x="516" y="1981"/>
                  </a:lnTo>
                  <a:cubicBezTo>
                    <a:pt x="550" y="1998"/>
                    <a:pt x="583" y="2005"/>
                    <a:pt x="615" y="2005"/>
                  </a:cubicBezTo>
                  <a:cubicBezTo>
                    <a:pt x="738" y="2005"/>
                    <a:pt x="836" y="1893"/>
                    <a:pt x="815" y="1764"/>
                  </a:cubicBezTo>
                  <a:lnTo>
                    <a:pt x="706" y="1086"/>
                  </a:lnTo>
                  <a:cubicBezTo>
                    <a:pt x="679" y="1032"/>
                    <a:pt x="706" y="950"/>
                    <a:pt x="760" y="896"/>
                  </a:cubicBezTo>
                  <a:lnTo>
                    <a:pt x="1249" y="408"/>
                  </a:lnTo>
                  <a:cubicBezTo>
                    <a:pt x="1384" y="299"/>
                    <a:pt x="1303" y="82"/>
                    <a:pt x="1140" y="82"/>
                  </a:cubicBezTo>
                  <a:lnTo>
                    <a:pt x="652"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78;p66">
              <a:extLst>
                <a:ext uri="{FF2B5EF4-FFF2-40B4-BE49-F238E27FC236}">
                  <a16:creationId xmlns:a16="http://schemas.microsoft.com/office/drawing/2014/main" id="{0ACC804C-59AC-45D6-92B5-09EDE369B12D}"/>
                </a:ext>
              </a:extLst>
            </p:cNvPr>
            <p:cNvSpPr/>
            <p:nvPr/>
          </p:nvSpPr>
          <p:spPr>
            <a:xfrm>
              <a:off x="5730700" y="2188200"/>
              <a:ext cx="34600" cy="50150"/>
            </a:xfrm>
            <a:custGeom>
              <a:avLst/>
              <a:gdLst/>
              <a:ahLst/>
              <a:cxnLst/>
              <a:rect l="l" t="t" r="r" b="b"/>
              <a:pathLst>
                <a:path w="1384" h="2006" extrusionOk="0">
                  <a:moveTo>
                    <a:pt x="678" y="1"/>
                  </a:moveTo>
                  <a:cubicBezTo>
                    <a:pt x="678" y="28"/>
                    <a:pt x="651" y="28"/>
                    <a:pt x="624" y="55"/>
                  </a:cubicBezTo>
                  <a:lnTo>
                    <a:pt x="82" y="598"/>
                  </a:lnTo>
                  <a:cubicBezTo>
                    <a:pt x="28" y="652"/>
                    <a:pt x="0" y="706"/>
                    <a:pt x="28" y="787"/>
                  </a:cubicBezTo>
                  <a:lnTo>
                    <a:pt x="163" y="1547"/>
                  </a:lnTo>
                  <a:cubicBezTo>
                    <a:pt x="163" y="1628"/>
                    <a:pt x="136" y="1710"/>
                    <a:pt x="82" y="1737"/>
                  </a:cubicBezTo>
                  <a:lnTo>
                    <a:pt x="543" y="1981"/>
                  </a:lnTo>
                  <a:cubicBezTo>
                    <a:pt x="571" y="1998"/>
                    <a:pt x="601" y="2005"/>
                    <a:pt x="631" y="2005"/>
                  </a:cubicBezTo>
                  <a:cubicBezTo>
                    <a:pt x="748" y="2005"/>
                    <a:pt x="863" y="1893"/>
                    <a:pt x="841" y="1764"/>
                  </a:cubicBezTo>
                  <a:lnTo>
                    <a:pt x="706" y="1086"/>
                  </a:lnTo>
                  <a:cubicBezTo>
                    <a:pt x="706" y="1032"/>
                    <a:pt x="733" y="950"/>
                    <a:pt x="787" y="896"/>
                  </a:cubicBezTo>
                  <a:lnTo>
                    <a:pt x="1275" y="408"/>
                  </a:lnTo>
                  <a:cubicBezTo>
                    <a:pt x="1384" y="299"/>
                    <a:pt x="1329" y="82"/>
                    <a:pt x="1167" y="82"/>
                  </a:cubicBezTo>
                  <a:lnTo>
                    <a:pt x="678"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79;p66">
              <a:extLst>
                <a:ext uri="{FF2B5EF4-FFF2-40B4-BE49-F238E27FC236}">
                  <a16:creationId xmlns:a16="http://schemas.microsoft.com/office/drawing/2014/main" id="{A92ADE2F-8C81-4AF1-A115-25BFD689288C}"/>
                </a:ext>
              </a:extLst>
            </p:cNvPr>
            <p:cNvSpPr/>
            <p:nvPr/>
          </p:nvSpPr>
          <p:spPr>
            <a:xfrm>
              <a:off x="5462175" y="2274325"/>
              <a:ext cx="311950" cy="128875"/>
            </a:xfrm>
            <a:custGeom>
              <a:avLst/>
              <a:gdLst/>
              <a:ahLst/>
              <a:cxnLst/>
              <a:rect l="l" t="t" r="r" b="b"/>
              <a:pathLst>
                <a:path w="12478" h="5155" extrusionOk="0">
                  <a:moveTo>
                    <a:pt x="380" y="1"/>
                  </a:moveTo>
                  <a:cubicBezTo>
                    <a:pt x="163" y="1"/>
                    <a:pt x="0" y="163"/>
                    <a:pt x="0" y="380"/>
                  </a:cubicBezTo>
                  <a:lnTo>
                    <a:pt x="0" y="4774"/>
                  </a:lnTo>
                  <a:cubicBezTo>
                    <a:pt x="0" y="4964"/>
                    <a:pt x="163" y="5154"/>
                    <a:pt x="380" y="5154"/>
                  </a:cubicBezTo>
                  <a:lnTo>
                    <a:pt x="12098" y="5154"/>
                  </a:lnTo>
                  <a:cubicBezTo>
                    <a:pt x="12315" y="5154"/>
                    <a:pt x="12477" y="4964"/>
                    <a:pt x="12477" y="4774"/>
                  </a:cubicBezTo>
                  <a:lnTo>
                    <a:pt x="12477" y="380"/>
                  </a:lnTo>
                  <a:cubicBezTo>
                    <a:pt x="12477" y="163"/>
                    <a:pt x="12315" y="1"/>
                    <a:pt x="1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680;p66">
              <a:extLst>
                <a:ext uri="{FF2B5EF4-FFF2-40B4-BE49-F238E27FC236}">
                  <a16:creationId xmlns:a16="http://schemas.microsoft.com/office/drawing/2014/main" id="{1C943867-6D80-48E9-A2A7-E5FCEDB6AAD6}"/>
                </a:ext>
              </a:extLst>
            </p:cNvPr>
            <p:cNvSpPr/>
            <p:nvPr/>
          </p:nvSpPr>
          <p:spPr>
            <a:xfrm>
              <a:off x="5737475" y="2274325"/>
              <a:ext cx="36650" cy="128875"/>
            </a:xfrm>
            <a:custGeom>
              <a:avLst/>
              <a:gdLst/>
              <a:ahLst/>
              <a:cxnLst/>
              <a:rect l="l" t="t" r="r" b="b"/>
              <a:pathLst>
                <a:path w="1466" h="5155" extrusionOk="0">
                  <a:moveTo>
                    <a:pt x="1" y="1"/>
                  </a:moveTo>
                  <a:cubicBezTo>
                    <a:pt x="190" y="1"/>
                    <a:pt x="353" y="163"/>
                    <a:pt x="353" y="380"/>
                  </a:cubicBezTo>
                  <a:lnTo>
                    <a:pt x="353" y="4774"/>
                  </a:lnTo>
                  <a:cubicBezTo>
                    <a:pt x="353" y="4964"/>
                    <a:pt x="190" y="5154"/>
                    <a:pt x="1" y="5154"/>
                  </a:cubicBezTo>
                  <a:lnTo>
                    <a:pt x="1086" y="5154"/>
                  </a:lnTo>
                  <a:cubicBezTo>
                    <a:pt x="1303" y="5154"/>
                    <a:pt x="1465" y="4964"/>
                    <a:pt x="1465" y="4774"/>
                  </a:cubicBezTo>
                  <a:lnTo>
                    <a:pt x="1465" y="380"/>
                  </a:lnTo>
                  <a:cubicBezTo>
                    <a:pt x="1465" y="163"/>
                    <a:pt x="1303" y="1"/>
                    <a:pt x="108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681;p66">
              <a:extLst>
                <a:ext uri="{FF2B5EF4-FFF2-40B4-BE49-F238E27FC236}">
                  <a16:creationId xmlns:a16="http://schemas.microsoft.com/office/drawing/2014/main" id="{15A87E78-A9CB-449B-B5C1-F31CAC89704F}"/>
                </a:ext>
              </a:extLst>
            </p:cNvPr>
            <p:cNvSpPr/>
            <p:nvPr/>
          </p:nvSpPr>
          <p:spPr>
            <a:xfrm>
              <a:off x="5523200" y="2121075"/>
              <a:ext cx="77325" cy="18325"/>
            </a:xfrm>
            <a:custGeom>
              <a:avLst/>
              <a:gdLst/>
              <a:ahLst/>
              <a:cxnLst/>
              <a:rect l="l" t="t" r="r" b="b"/>
              <a:pathLst>
                <a:path w="3093" h="733" extrusionOk="0">
                  <a:moveTo>
                    <a:pt x="353" y="1"/>
                  </a:moveTo>
                  <a:cubicBezTo>
                    <a:pt x="163" y="1"/>
                    <a:pt x="0" y="163"/>
                    <a:pt x="0" y="380"/>
                  </a:cubicBezTo>
                  <a:cubicBezTo>
                    <a:pt x="0" y="570"/>
                    <a:pt x="163" y="733"/>
                    <a:pt x="353" y="733"/>
                  </a:cubicBezTo>
                  <a:lnTo>
                    <a:pt x="2713" y="733"/>
                  </a:lnTo>
                  <a:cubicBezTo>
                    <a:pt x="2930" y="733"/>
                    <a:pt x="3093" y="570"/>
                    <a:pt x="3093" y="380"/>
                  </a:cubicBezTo>
                  <a:cubicBezTo>
                    <a:pt x="3093" y="163"/>
                    <a:pt x="2930" y="1"/>
                    <a:pt x="27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682;p66">
              <a:extLst>
                <a:ext uri="{FF2B5EF4-FFF2-40B4-BE49-F238E27FC236}">
                  <a16:creationId xmlns:a16="http://schemas.microsoft.com/office/drawing/2014/main" id="{71CB62C2-A63C-49AA-A879-F9F79365A6AF}"/>
                </a:ext>
              </a:extLst>
            </p:cNvPr>
            <p:cNvSpPr/>
            <p:nvPr/>
          </p:nvSpPr>
          <p:spPr>
            <a:xfrm>
              <a:off x="5451325" y="2121075"/>
              <a:ext cx="58325" cy="18325"/>
            </a:xfrm>
            <a:custGeom>
              <a:avLst/>
              <a:gdLst/>
              <a:ahLst/>
              <a:cxnLst/>
              <a:rect l="l" t="t" r="r" b="b"/>
              <a:pathLst>
                <a:path w="2333" h="733" extrusionOk="0">
                  <a:moveTo>
                    <a:pt x="380" y="1"/>
                  </a:moveTo>
                  <a:cubicBezTo>
                    <a:pt x="163" y="1"/>
                    <a:pt x="0" y="163"/>
                    <a:pt x="0" y="380"/>
                  </a:cubicBezTo>
                  <a:cubicBezTo>
                    <a:pt x="0" y="570"/>
                    <a:pt x="163" y="733"/>
                    <a:pt x="380" y="733"/>
                  </a:cubicBezTo>
                  <a:lnTo>
                    <a:pt x="1953" y="733"/>
                  </a:lnTo>
                  <a:cubicBezTo>
                    <a:pt x="2170" y="733"/>
                    <a:pt x="2333" y="570"/>
                    <a:pt x="2333" y="380"/>
                  </a:cubicBezTo>
                  <a:cubicBezTo>
                    <a:pt x="2333" y="163"/>
                    <a:pt x="2170" y="1"/>
                    <a:pt x="1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6617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56" name="Google Shape;423;p40">
            <a:extLst>
              <a:ext uri="{FF2B5EF4-FFF2-40B4-BE49-F238E27FC236}">
                <a16:creationId xmlns:a16="http://schemas.microsoft.com/office/drawing/2014/main" id="{559A4D7B-E3E4-48ED-A0FF-BB3E7DB45888}"/>
              </a:ext>
            </a:extLst>
          </p:cNvPr>
          <p:cNvSpPr/>
          <p:nvPr/>
        </p:nvSpPr>
        <p:spPr>
          <a:xfrm>
            <a:off x="552926" y="678896"/>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4386088" y="2023401"/>
            <a:ext cx="1091709" cy="1091709"/>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684339" y="2305509"/>
            <a:ext cx="2997082"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b="1" err="1"/>
              <a:t>RandomForestClassifier</a:t>
            </a:r>
            <a:endParaRPr lang="en-SG" b="1"/>
          </a:p>
        </p:txBody>
      </p:sp>
      <p:sp>
        <p:nvSpPr>
          <p:cNvPr id="421" name="Google Shape;421;p40"/>
          <p:cNvSpPr txBox="1">
            <a:spLocks noGrp="1"/>
          </p:cNvSpPr>
          <p:nvPr>
            <p:ph type="title" idx="3"/>
          </p:nvPr>
        </p:nvSpPr>
        <p:spPr>
          <a:xfrm>
            <a:off x="3842010" y="2063249"/>
            <a:ext cx="2192706"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rPr>
              <a:t>Model </a:t>
            </a:r>
            <a:br>
              <a:rPr lang="en" sz="2400" b="1">
                <a:solidFill>
                  <a:schemeClr val="accent5"/>
                </a:solidFill>
              </a:rPr>
            </a:br>
            <a:r>
              <a:rPr lang="en" sz="2400" b="1">
                <a:solidFill>
                  <a:schemeClr val="accent5"/>
                </a:solidFill>
              </a:rPr>
              <a:t>1</a:t>
            </a:r>
            <a:endParaRPr sz="2400" b="1">
              <a:solidFill>
                <a:schemeClr val="accent5"/>
              </a:solidFill>
            </a:endParaRPr>
          </a:p>
        </p:txBody>
      </p:sp>
      <p:pic>
        <p:nvPicPr>
          <p:cNvPr id="7" name="Graphic 6">
            <a:extLst>
              <a:ext uri="{FF2B5EF4-FFF2-40B4-BE49-F238E27FC236}">
                <a16:creationId xmlns:a16="http://schemas.microsoft.com/office/drawing/2014/main" id="{83EAE0AA-72FE-489F-B17B-1F408EC53A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167" y="845924"/>
            <a:ext cx="2817647" cy="2817647"/>
          </a:xfrm>
          <a:prstGeom prst="rect">
            <a:avLst/>
          </a:prstGeom>
        </p:spPr>
      </p:pic>
    </p:spTree>
    <p:extLst>
      <p:ext uri="{BB962C8B-B14F-4D97-AF65-F5344CB8AC3E}">
        <p14:creationId xmlns:p14="http://schemas.microsoft.com/office/powerpoint/2010/main" val="324800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54"/>
          <p:cNvGrpSpPr/>
          <p:nvPr/>
        </p:nvGrpSpPr>
        <p:grpSpPr>
          <a:xfrm>
            <a:off x="3326335" y="2017227"/>
            <a:ext cx="2495390" cy="2495390"/>
            <a:chOff x="2123286" y="186725"/>
            <a:chExt cx="4901571" cy="4901571"/>
          </a:xfrm>
        </p:grpSpPr>
        <p:sp>
          <p:nvSpPr>
            <p:cNvPr id="866" name="Google Shape;866;p54"/>
            <p:cNvSpPr/>
            <p:nvPr/>
          </p:nvSpPr>
          <p:spPr>
            <a:xfrm>
              <a:off x="2123286" y="186725"/>
              <a:ext cx="4901571" cy="4901571"/>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4"/>
            <p:cNvSpPr/>
            <p:nvPr/>
          </p:nvSpPr>
          <p:spPr>
            <a:xfrm>
              <a:off x="2707213" y="770268"/>
              <a:ext cx="3733717" cy="3734101"/>
            </a:xfrm>
            <a:custGeom>
              <a:avLst/>
              <a:gdLst/>
              <a:ahLst/>
              <a:cxnLst/>
              <a:rect l="l" t="t" r="r" b="b"/>
              <a:pathLst>
                <a:path w="116706" h="116718" extrusionOk="0">
                  <a:moveTo>
                    <a:pt x="58353" y="1"/>
                  </a:moveTo>
                  <a:cubicBezTo>
                    <a:pt x="26123" y="1"/>
                    <a:pt x="0" y="26135"/>
                    <a:pt x="0" y="58365"/>
                  </a:cubicBezTo>
                  <a:cubicBezTo>
                    <a:pt x="0" y="73843"/>
                    <a:pt x="6144" y="88690"/>
                    <a:pt x="17086" y="99632"/>
                  </a:cubicBezTo>
                  <a:cubicBezTo>
                    <a:pt x="28028" y="110574"/>
                    <a:pt x="42875" y="116717"/>
                    <a:pt x="58353" y="116717"/>
                  </a:cubicBezTo>
                  <a:cubicBezTo>
                    <a:pt x="73831" y="116717"/>
                    <a:pt x="88678" y="110574"/>
                    <a:pt x="99620" y="99632"/>
                  </a:cubicBezTo>
                  <a:cubicBezTo>
                    <a:pt x="110562" y="88690"/>
                    <a:pt x="116706" y="73843"/>
                    <a:pt x="116706" y="58365"/>
                  </a:cubicBezTo>
                  <a:cubicBezTo>
                    <a:pt x="116706" y="42887"/>
                    <a:pt x="110562" y="28040"/>
                    <a:pt x="99620" y="17098"/>
                  </a:cubicBezTo>
                  <a:cubicBezTo>
                    <a:pt x="88678" y="6156"/>
                    <a:pt x="73831" y="1"/>
                    <a:pt x="58353" y="1"/>
                  </a:cubicBezTo>
                  <a:close/>
                </a:path>
              </a:pathLst>
            </a:custGeom>
            <a:gradFill>
              <a:gsLst>
                <a:gs pos="0">
                  <a:srgbClr val="252C3A">
                    <a:alpha val="71764"/>
                  </a:srgbClr>
                </a:gs>
                <a:gs pos="100000">
                  <a:srgbClr val="252C3A">
                    <a:alpha val="1568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4"/>
          <p:cNvSpPr txBox="1">
            <a:spLocks noGrp="1"/>
          </p:cNvSpPr>
          <p:nvPr>
            <p:ph type="title"/>
          </p:nvPr>
        </p:nvSpPr>
        <p:spPr>
          <a:xfrm>
            <a:off x="2142242" y="480305"/>
            <a:ext cx="4880977" cy="10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b="1"/>
              <a:t>Why RandomForestClassifier?</a:t>
            </a:r>
          </a:p>
        </p:txBody>
      </p:sp>
      <p:grpSp>
        <p:nvGrpSpPr>
          <p:cNvPr id="877" name="Google Shape;877;p54"/>
          <p:cNvGrpSpPr/>
          <p:nvPr/>
        </p:nvGrpSpPr>
        <p:grpSpPr>
          <a:xfrm>
            <a:off x="2743200" y="2178225"/>
            <a:ext cx="787800" cy="1926075"/>
            <a:chOff x="2743200" y="2178225"/>
            <a:chExt cx="787800" cy="1926075"/>
          </a:xfrm>
        </p:grpSpPr>
        <p:cxnSp>
          <p:nvCxnSpPr>
            <p:cNvPr id="878" name="Google Shape;878;p54"/>
            <p:cNvCxnSpPr/>
            <p:nvPr/>
          </p:nvCxnSpPr>
          <p:spPr>
            <a:xfrm>
              <a:off x="2743200" y="2178225"/>
              <a:ext cx="787800" cy="496200"/>
            </a:xfrm>
            <a:prstGeom prst="straightConnector1">
              <a:avLst/>
            </a:prstGeom>
            <a:noFill/>
            <a:ln w="9525" cap="flat" cmpd="sng">
              <a:solidFill>
                <a:schemeClr val="accent5"/>
              </a:solidFill>
              <a:prstDash val="solid"/>
              <a:round/>
              <a:headEnd type="oval" w="med" len="med"/>
              <a:tailEnd type="oval" w="med" len="med"/>
            </a:ln>
          </p:spPr>
        </p:cxnSp>
        <p:cxnSp>
          <p:nvCxnSpPr>
            <p:cNvPr id="879" name="Google Shape;879;p54"/>
            <p:cNvCxnSpPr/>
            <p:nvPr/>
          </p:nvCxnSpPr>
          <p:spPr>
            <a:xfrm rot="10800000" flipH="1">
              <a:off x="2757800" y="3761400"/>
              <a:ext cx="693000" cy="342900"/>
            </a:xfrm>
            <a:prstGeom prst="straightConnector1">
              <a:avLst/>
            </a:prstGeom>
            <a:noFill/>
            <a:ln w="9525" cap="flat" cmpd="sng">
              <a:solidFill>
                <a:srgbClr val="5EB59B"/>
              </a:solidFill>
              <a:prstDash val="solid"/>
              <a:round/>
              <a:headEnd type="oval" w="med" len="med"/>
              <a:tailEnd type="oval" w="med" len="med"/>
            </a:ln>
          </p:spPr>
        </p:cxnSp>
      </p:grpSp>
      <p:grpSp>
        <p:nvGrpSpPr>
          <p:cNvPr id="880" name="Google Shape;880;p54"/>
          <p:cNvGrpSpPr/>
          <p:nvPr/>
        </p:nvGrpSpPr>
        <p:grpSpPr>
          <a:xfrm flipH="1">
            <a:off x="5637398" y="2178225"/>
            <a:ext cx="787800" cy="1926075"/>
            <a:chOff x="2743200" y="2178225"/>
            <a:chExt cx="787800" cy="1926075"/>
          </a:xfrm>
        </p:grpSpPr>
        <p:cxnSp>
          <p:nvCxnSpPr>
            <p:cNvPr id="881" name="Google Shape;881;p54"/>
            <p:cNvCxnSpPr/>
            <p:nvPr/>
          </p:nvCxnSpPr>
          <p:spPr>
            <a:xfrm>
              <a:off x="2743200" y="2178225"/>
              <a:ext cx="787800" cy="496200"/>
            </a:xfrm>
            <a:prstGeom prst="straightConnector1">
              <a:avLst/>
            </a:prstGeom>
            <a:noFill/>
            <a:ln w="9525" cap="flat" cmpd="sng">
              <a:solidFill>
                <a:srgbClr val="E9826A"/>
              </a:solidFill>
              <a:prstDash val="solid"/>
              <a:round/>
              <a:headEnd type="oval" w="med" len="med"/>
              <a:tailEnd type="oval" w="med" len="med"/>
            </a:ln>
          </p:spPr>
        </p:cxnSp>
        <p:cxnSp>
          <p:nvCxnSpPr>
            <p:cNvPr id="882" name="Google Shape;882;p54"/>
            <p:cNvCxnSpPr/>
            <p:nvPr/>
          </p:nvCxnSpPr>
          <p:spPr>
            <a:xfrm rot="10800000" flipH="1">
              <a:off x="2757800" y="3761400"/>
              <a:ext cx="693000" cy="342900"/>
            </a:xfrm>
            <a:prstGeom prst="straightConnector1">
              <a:avLst/>
            </a:prstGeom>
            <a:noFill/>
            <a:ln w="9525" cap="flat" cmpd="sng">
              <a:solidFill>
                <a:srgbClr val="7D83AA"/>
              </a:solidFill>
              <a:prstDash val="solid"/>
              <a:round/>
              <a:headEnd type="oval" w="med" len="med"/>
              <a:tailEnd type="oval" w="med" len="med"/>
            </a:ln>
          </p:spPr>
        </p:cxnSp>
      </p:grpSp>
      <p:pic>
        <p:nvPicPr>
          <p:cNvPr id="51" name="Graphic 50">
            <a:extLst>
              <a:ext uri="{FF2B5EF4-FFF2-40B4-BE49-F238E27FC236}">
                <a16:creationId xmlns:a16="http://schemas.microsoft.com/office/drawing/2014/main" id="{DCF24267-385D-4EBC-B08D-02A8D6A231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2216" y="2203269"/>
            <a:ext cx="1901031" cy="1901031"/>
          </a:xfrm>
          <a:prstGeom prst="rect">
            <a:avLst/>
          </a:prstGeom>
        </p:spPr>
      </p:pic>
      <p:pic>
        <p:nvPicPr>
          <p:cNvPr id="52" name="Graphic 51">
            <a:extLst>
              <a:ext uri="{FF2B5EF4-FFF2-40B4-BE49-F238E27FC236}">
                <a16:creationId xmlns:a16="http://schemas.microsoft.com/office/drawing/2014/main" id="{2DDEE8CF-72C4-46BB-B815-F8EA585195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7793" y="1443286"/>
            <a:ext cx="1231139" cy="1231139"/>
          </a:xfrm>
          <a:prstGeom prst="rect">
            <a:avLst/>
          </a:prstGeom>
        </p:spPr>
      </p:pic>
      <p:pic>
        <p:nvPicPr>
          <p:cNvPr id="53" name="Graphic 52">
            <a:extLst>
              <a:ext uri="{FF2B5EF4-FFF2-40B4-BE49-F238E27FC236}">
                <a16:creationId xmlns:a16="http://schemas.microsoft.com/office/drawing/2014/main" id="{DABED3BD-A482-439E-B420-041C97523E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7792" y="3432056"/>
            <a:ext cx="1231139" cy="1231139"/>
          </a:xfrm>
          <a:prstGeom prst="rect">
            <a:avLst/>
          </a:prstGeom>
        </p:spPr>
      </p:pic>
      <p:pic>
        <p:nvPicPr>
          <p:cNvPr id="54" name="Graphic 53">
            <a:extLst>
              <a:ext uri="{FF2B5EF4-FFF2-40B4-BE49-F238E27FC236}">
                <a16:creationId xmlns:a16="http://schemas.microsoft.com/office/drawing/2014/main" id="{6BA9F378-024B-455A-BF61-CC8FAC9C57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09386" y="1443285"/>
            <a:ext cx="1231139" cy="1231139"/>
          </a:xfrm>
          <a:prstGeom prst="rect">
            <a:avLst/>
          </a:prstGeom>
        </p:spPr>
      </p:pic>
      <p:pic>
        <p:nvPicPr>
          <p:cNvPr id="55" name="Graphic 54">
            <a:extLst>
              <a:ext uri="{FF2B5EF4-FFF2-40B4-BE49-F238E27FC236}">
                <a16:creationId xmlns:a16="http://schemas.microsoft.com/office/drawing/2014/main" id="{12F2F353-E6DD-45FE-9B8A-6E084A75C5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9386" y="3434866"/>
            <a:ext cx="1231139" cy="1231139"/>
          </a:xfrm>
          <a:prstGeom prst="rect">
            <a:avLst/>
          </a:prstGeom>
        </p:spPr>
      </p:pic>
      <p:sp>
        <p:nvSpPr>
          <p:cNvPr id="3" name="Rectangle 2">
            <a:extLst>
              <a:ext uri="{FF2B5EF4-FFF2-40B4-BE49-F238E27FC236}">
                <a16:creationId xmlns:a16="http://schemas.microsoft.com/office/drawing/2014/main" id="{27992F6E-F206-43C9-B7AF-3BEEEB8B4B5F}"/>
              </a:ext>
            </a:extLst>
          </p:cNvPr>
          <p:cNvSpPr/>
          <p:nvPr/>
        </p:nvSpPr>
        <p:spPr>
          <a:xfrm>
            <a:off x="1168072" y="2200116"/>
            <a:ext cx="687467" cy="496200"/>
          </a:xfrm>
          <a:prstGeom prst="rect">
            <a:avLst/>
          </a:prstGeom>
          <a:solidFill>
            <a:srgbClr val="202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Rectangle 57">
            <a:extLst>
              <a:ext uri="{FF2B5EF4-FFF2-40B4-BE49-F238E27FC236}">
                <a16:creationId xmlns:a16="http://schemas.microsoft.com/office/drawing/2014/main" id="{E8321EA5-948E-40F2-B846-DDA9B6D6B8FB}"/>
              </a:ext>
            </a:extLst>
          </p:cNvPr>
          <p:cNvSpPr/>
          <p:nvPr/>
        </p:nvSpPr>
        <p:spPr>
          <a:xfrm>
            <a:off x="6335752" y="2382383"/>
            <a:ext cx="687467" cy="496200"/>
          </a:xfrm>
          <a:prstGeom prst="rect">
            <a:avLst/>
          </a:prstGeom>
          <a:solidFill>
            <a:srgbClr val="202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Rectangle 58">
            <a:extLst>
              <a:ext uri="{FF2B5EF4-FFF2-40B4-BE49-F238E27FC236}">
                <a16:creationId xmlns:a16="http://schemas.microsoft.com/office/drawing/2014/main" id="{811882BC-B158-4BB9-A4D3-F6EC87AE95A8}"/>
              </a:ext>
            </a:extLst>
          </p:cNvPr>
          <p:cNvSpPr/>
          <p:nvPr/>
        </p:nvSpPr>
        <p:spPr>
          <a:xfrm>
            <a:off x="7342010" y="4166995"/>
            <a:ext cx="687467" cy="496200"/>
          </a:xfrm>
          <a:prstGeom prst="rect">
            <a:avLst/>
          </a:prstGeom>
          <a:solidFill>
            <a:srgbClr val="202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Rectangle 59">
            <a:extLst>
              <a:ext uri="{FF2B5EF4-FFF2-40B4-BE49-F238E27FC236}">
                <a16:creationId xmlns:a16="http://schemas.microsoft.com/office/drawing/2014/main" id="{6021B4B6-00CB-4335-8F0A-A707AD4A2A37}"/>
              </a:ext>
            </a:extLst>
          </p:cNvPr>
          <p:cNvSpPr/>
          <p:nvPr/>
        </p:nvSpPr>
        <p:spPr>
          <a:xfrm>
            <a:off x="1810592" y="3932850"/>
            <a:ext cx="687467" cy="744300"/>
          </a:xfrm>
          <a:prstGeom prst="rect">
            <a:avLst/>
          </a:prstGeom>
          <a:solidFill>
            <a:srgbClr val="202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Oval 3">
            <a:extLst>
              <a:ext uri="{FF2B5EF4-FFF2-40B4-BE49-F238E27FC236}">
                <a16:creationId xmlns:a16="http://schemas.microsoft.com/office/drawing/2014/main" id="{F20246DF-9C90-46D4-8AE0-5772B058A2DA}"/>
              </a:ext>
            </a:extLst>
          </p:cNvPr>
          <p:cNvSpPr>
            <a:spLocks noChangeAspect="1"/>
          </p:cNvSpPr>
          <p:nvPr/>
        </p:nvSpPr>
        <p:spPr>
          <a:xfrm>
            <a:off x="4920106" y="2979936"/>
            <a:ext cx="348017" cy="348017"/>
          </a:xfrm>
          <a:prstGeom prst="ellipse">
            <a:avLst/>
          </a:prstGeom>
          <a:solidFill>
            <a:srgbClr val="E982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Oval 61">
            <a:extLst>
              <a:ext uri="{FF2B5EF4-FFF2-40B4-BE49-F238E27FC236}">
                <a16:creationId xmlns:a16="http://schemas.microsoft.com/office/drawing/2014/main" id="{CF035E29-778D-4E08-91B0-EFBDE5CA6DED}"/>
              </a:ext>
            </a:extLst>
          </p:cNvPr>
          <p:cNvSpPr>
            <a:spLocks noChangeAspect="1"/>
          </p:cNvSpPr>
          <p:nvPr/>
        </p:nvSpPr>
        <p:spPr>
          <a:xfrm>
            <a:off x="3626736" y="3699608"/>
            <a:ext cx="348017" cy="348017"/>
          </a:xfrm>
          <a:prstGeom prst="ellipse">
            <a:avLst/>
          </a:prstGeom>
          <a:solidFill>
            <a:srgbClr val="5EB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Oval 62">
            <a:extLst>
              <a:ext uri="{FF2B5EF4-FFF2-40B4-BE49-F238E27FC236}">
                <a16:creationId xmlns:a16="http://schemas.microsoft.com/office/drawing/2014/main" id="{CD3D2069-068C-4A68-BFF6-935D4BCF93FE}"/>
              </a:ext>
            </a:extLst>
          </p:cNvPr>
          <p:cNvSpPr>
            <a:spLocks noChangeAspect="1"/>
          </p:cNvSpPr>
          <p:nvPr/>
        </p:nvSpPr>
        <p:spPr>
          <a:xfrm>
            <a:off x="4164452" y="3688526"/>
            <a:ext cx="348017" cy="348017"/>
          </a:xfrm>
          <a:prstGeom prst="ellipse">
            <a:avLst/>
          </a:prstGeom>
          <a:solidFill>
            <a:srgbClr val="5EB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Oval 63">
            <a:extLst>
              <a:ext uri="{FF2B5EF4-FFF2-40B4-BE49-F238E27FC236}">
                <a16:creationId xmlns:a16="http://schemas.microsoft.com/office/drawing/2014/main" id="{41EAE24E-7B0E-4F2F-8410-4373C7E877B9}"/>
              </a:ext>
            </a:extLst>
          </p:cNvPr>
          <p:cNvSpPr>
            <a:spLocks noChangeAspect="1"/>
          </p:cNvSpPr>
          <p:nvPr/>
        </p:nvSpPr>
        <p:spPr>
          <a:xfrm>
            <a:off x="4424559" y="2274207"/>
            <a:ext cx="348017" cy="348017"/>
          </a:xfrm>
          <a:prstGeom prst="ellipse">
            <a:avLst/>
          </a:prstGeom>
          <a:solidFill>
            <a:srgbClr val="7D8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Rectangle 64">
            <a:extLst>
              <a:ext uri="{FF2B5EF4-FFF2-40B4-BE49-F238E27FC236}">
                <a16:creationId xmlns:a16="http://schemas.microsoft.com/office/drawing/2014/main" id="{53B3CD43-2410-4B7D-A446-E8E43258C0FA}"/>
              </a:ext>
            </a:extLst>
          </p:cNvPr>
          <p:cNvSpPr/>
          <p:nvPr/>
        </p:nvSpPr>
        <p:spPr>
          <a:xfrm>
            <a:off x="7685743" y="2374124"/>
            <a:ext cx="687467" cy="496200"/>
          </a:xfrm>
          <a:prstGeom prst="rect">
            <a:avLst/>
          </a:prstGeom>
          <a:solidFill>
            <a:srgbClr val="2022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59627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9"/>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b="1"/>
              <a:t>Classification Accuracy</a:t>
            </a:r>
            <a:endParaRPr b="1"/>
          </a:p>
        </p:txBody>
      </p:sp>
      <p:sp>
        <p:nvSpPr>
          <p:cNvPr id="683" name="Google Shape;683;p49"/>
          <p:cNvSpPr/>
          <p:nvPr/>
        </p:nvSpPr>
        <p:spPr>
          <a:xfrm>
            <a:off x="567389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txBox="1">
            <a:spLocks noGrp="1"/>
          </p:cNvSpPr>
          <p:nvPr>
            <p:ph type="title" idx="4294967295"/>
          </p:nvPr>
        </p:nvSpPr>
        <p:spPr>
          <a:xfrm>
            <a:off x="2448242" y="3521846"/>
            <a:ext cx="14931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400" b="1">
                <a:solidFill>
                  <a:schemeClr val="accent5"/>
                </a:solidFill>
              </a:rPr>
              <a:t>Test</a:t>
            </a:r>
            <a:endParaRPr sz="1400" b="1">
              <a:solidFill>
                <a:schemeClr val="accent5"/>
              </a:solidFill>
            </a:endParaRPr>
          </a:p>
        </p:txBody>
      </p:sp>
      <p:sp>
        <p:nvSpPr>
          <p:cNvPr id="685" name="Google Shape;685;p49"/>
          <p:cNvSpPr txBox="1">
            <a:spLocks noGrp="1"/>
          </p:cNvSpPr>
          <p:nvPr>
            <p:ph type="title" idx="4294967295"/>
          </p:nvPr>
        </p:nvSpPr>
        <p:spPr>
          <a:xfrm>
            <a:off x="2105467" y="3815233"/>
            <a:ext cx="2295453" cy="65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a:latin typeface="Karla"/>
                <a:ea typeface="Karla"/>
                <a:cs typeface="Karla"/>
                <a:sym typeface="Karla"/>
              </a:rPr>
              <a:t>Classification Accuracy : 0.7745940783190067</a:t>
            </a:r>
          </a:p>
        </p:txBody>
      </p:sp>
      <p:pic>
        <p:nvPicPr>
          <p:cNvPr id="3" name="Picture 2">
            <a:extLst>
              <a:ext uri="{FF2B5EF4-FFF2-40B4-BE49-F238E27FC236}">
                <a16:creationId xmlns:a16="http://schemas.microsoft.com/office/drawing/2014/main" id="{C7F869F3-AB08-4684-B2EF-8435E8D269D3}"/>
              </a:ext>
            </a:extLst>
          </p:cNvPr>
          <p:cNvPicPr>
            <a:picLocks noChangeAspect="1"/>
          </p:cNvPicPr>
          <p:nvPr/>
        </p:nvPicPr>
        <p:blipFill>
          <a:blip r:embed="rId3"/>
          <a:stretch>
            <a:fillRect/>
          </a:stretch>
        </p:blipFill>
        <p:spPr>
          <a:xfrm>
            <a:off x="1607424" y="1167000"/>
            <a:ext cx="3100820" cy="2343477"/>
          </a:xfrm>
          <a:prstGeom prst="rect">
            <a:avLst/>
          </a:prstGeom>
        </p:spPr>
      </p:pic>
      <p:sp>
        <p:nvSpPr>
          <p:cNvPr id="5" name="TextBox 4">
            <a:extLst>
              <a:ext uri="{FF2B5EF4-FFF2-40B4-BE49-F238E27FC236}">
                <a16:creationId xmlns:a16="http://schemas.microsoft.com/office/drawing/2014/main" id="{5CC63661-6C60-4F94-90AE-9BF5B6AB58AC}"/>
              </a:ext>
            </a:extLst>
          </p:cNvPr>
          <p:cNvSpPr txBox="1"/>
          <p:nvPr/>
        </p:nvSpPr>
        <p:spPr>
          <a:xfrm>
            <a:off x="5144238" y="2015573"/>
            <a:ext cx="2536722" cy="646331"/>
          </a:xfrm>
          <a:prstGeom prst="rect">
            <a:avLst/>
          </a:prstGeom>
          <a:noFill/>
        </p:spPr>
        <p:txBody>
          <a:bodyPr wrap="square" rtlCol="0">
            <a:spAutoFit/>
          </a:bodyPr>
          <a:lstStyle/>
          <a:p>
            <a:pPr algn="ctr"/>
            <a:r>
              <a:rPr lang="en-SG" sz="1800" b="1">
                <a:solidFill>
                  <a:schemeClr val="bg1"/>
                </a:solidFill>
                <a:latin typeface="Karla" panose="020B0604020202020204" charset="0"/>
              </a:rPr>
              <a:t>False Positive Rate : 0.53</a:t>
            </a:r>
          </a:p>
        </p:txBody>
      </p:sp>
    </p:spTree>
    <p:extLst>
      <p:ext uri="{BB962C8B-B14F-4D97-AF65-F5344CB8AC3E}">
        <p14:creationId xmlns:p14="http://schemas.microsoft.com/office/powerpoint/2010/main" val="3099737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56" name="Google Shape;423;p40">
            <a:extLst>
              <a:ext uri="{FF2B5EF4-FFF2-40B4-BE49-F238E27FC236}">
                <a16:creationId xmlns:a16="http://schemas.microsoft.com/office/drawing/2014/main" id="{559A4D7B-E3E4-48ED-A0FF-BB3E7DB45888}"/>
              </a:ext>
            </a:extLst>
          </p:cNvPr>
          <p:cNvSpPr/>
          <p:nvPr/>
        </p:nvSpPr>
        <p:spPr>
          <a:xfrm>
            <a:off x="552926" y="678896"/>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4386088" y="2023401"/>
            <a:ext cx="1091709" cy="1091709"/>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815992" y="1988798"/>
            <a:ext cx="2346244" cy="841800"/>
          </a:xfrm>
          <a:prstGeom prst="rect">
            <a:avLst/>
          </a:prstGeom>
        </p:spPr>
        <p:txBody>
          <a:bodyPr spcFirstLastPara="1" wrap="square" lIns="91425" tIns="91425" rIns="91425" bIns="91425" anchor="b" anchorCtr="0">
            <a:noAutofit/>
          </a:bodyPr>
          <a:lstStyle/>
          <a:p>
            <a:pPr algn="l"/>
            <a:r>
              <a:rPr lang="en-SG" b="1" i="0">
                <a:effectLst/>
                <a:latin typeface="-apple-system"/>
              </a:rPr>
              <a:t>SMOTE</a:t>
            </a:r>
          </a:p>
        </p:txBody>
      </p:sp>
      <p:sp>
        <p:nvSpPr>
          <p:cNvPr id="421" name="Google Shape;421;p40"/>
          <p:cNvSpPr txBox="1">
            <a:spLocks noGrp="1"/>
          </p:cNvSpPr>
          <p:nvPr>
            <p:ph type="title" idx="3"/>
          </p:nvPr>
        </p:nvSpPr>
        <p:spPr>
          <a:xfrm>
            <a:off x="3842010" y="2063249"/>
            <a:ext cx="2192706"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5"/>
                </a:solidFill>
              </a:rPr>
              <a:t>Model </a:t>
            </a:r>
            <a:br>
              <a:rPr lang="en" sz="2400" b="1">
                <a:solidFill>
                  <a:schemeClr val="accent5"/>
                </a:solidFill>
              </a:rPr>
            </a:br>
            <a:r>
              <a:rPr lang="en" sz="2400" b="1">
                <a:solidFill>
                  <a:schemeClr val="accent5"/>
                </a:solidFill>
              </a:rPr>
              <a:t>2</a:t>
            </a:r>
            <a:endParaRPr sz="2400" b="1">
              <a:solidFill>
                <a:schemeClr val="accent5"/>
              </a:solidFill>
            </a:endParaRPr>
          </a:p>
        </p:txBody>
      </p:sp>
      <p:pic>
        <p:nvPicPr>
          <p:cNvPr id="9" name="Graphic 8">
            <a:extLst>
              <a:ext uri="{FF2B5EF4-FFF2-40B4-BE49-F238E27FC236}">
                <a16:creationId xmlns:a16="http://schemas.microsoft.com/office/drawing/2014/main" id="{2D2C986E-3A69-465A-B557-6932B72ACD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167" y="845924"/>
            <a:ext cx="2817647" cy="2817647"/>
          </a:xfrm>
          <a:prstGeom prst="rect">
            <a:avLst/>
          </a:prstGeom>
        </p:spPr>
      </p:pic>
    </p:spTree>
    <p:extLst>
      <p:ext uri="{BB962C8B-B14F-4D97-AF65-F5344CB8AC3E}">
        <p14:creationId xmlns:p14="http://schemas.microsoft.com/office/powerpoint/2010/main" val="3179889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7" name="Graphic 6">
            <a:extLst>
              <a:ext uri="{FF2B5EF4-FFF2-40B4-BE49-F238E27FC236}">
                <a16:creationId xmlns:a16="http://schemas.microsoft.com/office/drawing/2014/main" id="{010BA698-5F76-46A9-972B-0333EB1CF2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1609" y="1337984"/>
            <a:ext cx="3540782" cy="3540782"/>
          </a:xfrm>
          <a:prstGeom prst="rect">
            <a:avLst/>
          </a:prstGeom>
        </p:spPr>
      </p:pic>
      <p:pic>
        <p:nvPicPr>
          <p:cNvPr id="24" name="Graphic 23">
            <a:extLst>
              <a:ext uri="{FF2B5EF4-FFF2-40B4-BE49-F238E27FC236}">
                <a16:creationId xmlns:a16="http://schemas.microsoft.com/office/drawing/2014/main" id="{0C9F1B2B-8886-4E4A-99C9-FE2E7625B5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5126" y="1337984"/>
            <a:ext cx="3540782" cy="3540782"/>
          </a:xfrm>
          <a:prstGeom prst="rect">
            <a:avLst/>
          </a:prstGeom>
        </p:spPr>
      </p:pic>
      <p:sp>
        <p:nvSpPr>
          <p:cNvPr id="727" name="Google Shape;727;p51"/>
          <p:cNvSpPr txBox="1">
            <a:spLocks noGrp="1"/>
          </p:cNvSpPr>
          <p:nvPr>
            <p:ph type="title" idx="2"/>
          </p:nvPr>
        </p:nvSpPr>
        <p:spPr>
          <a:xfrm>
            <a:off x="721198" y="594300"/>
            <a:ext cx="724017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b="1">
                <a:latin typeface="Work Sans" panose="020B0604020202020204" charset="0"/>
                <a:cs typeface="Times New Roman" panose="02020603050405020304" pitchFamily="18" charset="0"/>
              </a:rPr>
              <a:t>Beyond the Course: SMOTE</a:t>
            </a:r>
            <a:endParaRPr b="1">
              <a:latin typeface="Work Sans" panose="020B0604020202020204" charset="0"/>
              <a:cs typeface="Times New Roman" panose="02020603050405020304" pitchFamily="18" charset="0"/>
            </a:endParaRPr>
          </a:p>
        </p:txBody>
      </p:sp>
      <p:sp>
        <p:nvSpPr>
          <p:cNvPr id="94" name="Oval 93">
            <a:extLst>
              <a:ext uri="{FF2B5EF4-FFF2-40B4-BE49-F238E27FC236}">
                <a16:creationId xmlns:a16="http://schemas.microsoft.com/office/drawing/2014/main" id="{D20848FB-4E94-458D-AD44-AD309B48B7C8}"/>
              </a:ext>
            </a:extLst>
          </p:cNvPr>
          <p:cNvSpPr>
            <a:spLocks noChangeAspect="1"/>
          </p:cNvSpPr>
          <p:nvPr/>
        </p:nvSpPr>
        <p:spPr>
          <a:xfrm>
            <a:off x="5025266" y="3084779"/>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862188F3-6169-498D-A9B1-0271F5ECE7F2}"/>
              </a:ext>
            </a:extLst>
          </p:cNvPr>
          <p:cNvSpPr>
            <a:spLocks noChangeAspect="1"/>
          </p:cNvSpPr>
          <p:nvPr/>
        </p:nvSpPr>
        <p:spPr>
          <a:xfrm>
            <a:off x="3418369" y="3354612"/>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7" name="Oval 96">
            <a:extLst>
              <a:ext uri="{FF2B5EF4-FFF2-40B4-BE49-F238E27FC236}">
                <a16:creationId xmlns:a16="http://schemas.microsoft.com/office/drawing/2014/main" id="{0C76016B-8061-4717-8CE3-711B31A07FC3}"/>
              </a:ext>
            </a:extLst>
          </p:cNvPr>
          <p:cNvSpPr>
            <a:spLocks noChangeAspect="1"/>
          </p:cNvSpPr>
          <p:nvPr/>
        </p:nvSpPr>
        <p:spPr>
          <a:xfrm>
            <a:off x="5290738" y="2010804"/>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9" name="Oval 98">
            <a:extLst>
              <a:ext uri="{FF2B5EF4-FFF2-40B4-BE49-F238E27FC236}">
                <a16:creationId xmlns:a16="http://schemas.microsoft.com/office/drawing/2014/main" id="{DE9AD03A-F59A-462C-A061-B82464AE80B6}"/>
              </a:ext>
            </a:extLst>
          </p:cNvPr>
          <p:cNvSpPr>
            <a:spLocks noChangeAspect="1"/>
          </p:cNvSpPr>
          <p:nvPr/>
        </p:nvSpPr>
        <p:spPr>
          <a:xfrm>
            <a:off x="5296636" y="2553448"/>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0" name="Oval 99">
            <a:extLst>
              <a:ext uri="{FF2B5EF4-FFF2-40B4-BE49-F238E27FC236}">
                <a16:creationId xmlns:a16="http://schemas.microsoft.com/office/drawing/2014/main" id="{0FC774B6-A2C4-43C6-9F10-EA207AF576C5}"/>
              </a:ext>
            </a:extLst>
          </p:cNvPr>
          <p:cNvSpPr>
            <a:spLocks noChangeAspect="1"/>
          </p:cNvSpPr>
          <p:nvPr/>
        </p:nvSpPr>
        <p:spPr>
          <a:xfrm>
            <a:off x="5834460" y="3349848"/>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1" name="Oval 100">
            <a:extLst>
              <a:ext uri="{FF2B5EF4-FFF2-40B4-BE49-F238E27FC236}">
                <a16:creationId xmlns:a16="http://schemas.microsoft.com/office/drawing/2014/main" id="{770C0096-C29A-49B0-A61F-1473192E6BC7}"/>
              </a:ext>
            </a:extLst>
          </p:cNvPr>
          <p:cNvSpPr>
            <a:spLocks noChangeAspect="1"/>
          </p:cNvSpPr>
          <p:nvPr/>
        </p:nvSpPr>
        <p:spPr>
          <a:xfrm>
            <a:off x="4487442" y="2812132"/>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2" name="Oval 101">
            <a:extLst>
              <a:ext uri="{FF2B5EF4-FFF2-40B4-BE49-F238E27FC236}">
                <a16:creationId xmlns:a16="http://schemas.microsoft.com/office/drawing/2014/main" id="{6D5386B8-F06D-4534-847F-A02A29FFF4E3}"/>
              </a:ext>
            </a:extLst>
          </p:cNvPr>
          <p:cNvSpPr>
            <a:spLocks noChangeAspect="1"/>
          </p:cNvSpPr>
          <p:nvPr/>
        </p:nvSpPr>
        <p:spPr>
          <a:xfrm>
            <a:off x="3956874" y="3084778"/>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3" name="Oval 102">
            <a:extLst>
              <a:ext uri="{FF2B5EF4-FFF2-40B4-BE49-F238E27FC236}">
                <a16:creationId xmlns:a16="http://schemas.microsoft.com/office/drawing/2014/main" id="{AD4206A5-0C99-41A3-B908-3C45EE0B39E5}"/>
              </a:ext>
            </a:extLst>
          </p:cNvPr>
          <p:cNvSpPr>
            <a:spLocks noChangeAspect="1"/>
          </p:cNvSpPr>
          <p:nvPr/>
        </p:nvSpPr>
        <p:spPr>
          <a:xfrm>
            <a:off x="3949617" y="3627422"/>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5" name="Oval 104">
            <a:extLst>
              <a:ext uri="{FF2B5EF4-FFF2-40B4-BE49-F238E27FC236}">
                <a16:creationId xmlns:a16="http://schemas.microsoft.com/office/drawing/2014/main" id="{9815890B-695B-4B12-9CE7-36B36AC1D21E}"/>
              </a:ext>
            </a:extLst>
          </p:cNvPr>
          <p:cNvSpPr>
            <a:spLocks noChangeAspect="1"/>
          </p:cNvSpPr>
          <p:nvPr/>
        </p:nvSpPr>
        <p:spPr>
          <a:xfrm>
            <a:off x="3416908" y="3890840"/>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AF3307A9-1426-460F-B20A-26799778D21C}"/>
              </a:ext>
            </a:extLst>
          </p:cNvPr>
          <p:cNvSpPr>
            <a:spLocks noChangeAspect="1"/>
          </p:cNvSpPr>
          <p:nvPr/>
        </p:nvSpPr>
        <p:spPr>
          <a:xfrm>
            <a:off x="5834460" y="1468899"/>
            <a:ext cx="385177" cy="38517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8" name="Oval 97">
            <a:extLst>
              <a:ext uri="{FF2B5EF4-FFF2-40B4-BE49-F238E27FC236}">
                <a16:creationId xmlns:a16="http://schemas.microsoft.com/office/drawing/2014/main" id="{3C6B5DD8-310D-4C38-9752-8F52E6DA73F8}"/>
              </a:ext>
            </a:extLst>
          </p:cNvPr>
          <p:cNvSpPr>
            <a:spLocks noChangeAspect="1"/>
          </p:cNvSpPr>
          <p:nvPr/>
        </p:nvSpPr>
        <p:spPr>
          <a:xfrm>
            <a:off x="5840359" y="2276079"/>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4" name="Oval 103">
            <a:extLst>
              <a:ext uri="{FF2B5EF4-FFF2-40B4-BE49-F238E27FC236}">
                <a16:creationId xmlns:a16="http://schemas.microsoft.com/office/drawing/2014/main" id="{EB59D699-89AA-4E68-9264-12E0CDF94FDB}"/>
              </a:ext>
            </a:extLst>
          </p:cNvPr>
          <p:cNvSpPr>
            <a:spLocks noChangeAspect="1"/>
          </p:cNvSpPr>
          <p:nvPr/>
        </p:nvSpPr>
        <p:spPr>
          <a:xfrm>
            <a:off x="4498103" y="3891715"/>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7" name="Oval 106">
            <a:extLst>
              <a:ext uri="{FF2B5EF4-FFF2-40B4-BE49-F238E27FC236}">
                <a16:creationId xmlns:a16="http://schemas.microsoft.com/office/drawing/2014/main" id="{F464205B-9796-4E04-AC62-C4CF205BDD1A}"/>
              </a:ext>
            </a:extLst>
          </p:cNvPr>
          <p:cNvSpPr>
            <a:spLocks noChangeAspect="1"/>
          </p:cNvSpPr>
          <p:nvPr/>
        </p:nvSpPr>
        <p:spPr>
          <a:xfrm>
            <a:off x="4336515" y="2401926"/>
            <a:ext cx="1743262" cy="1743262"/>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8" name="Oval 107">
            <a:extLst>
              <a:ext uri="{FF2B5EF4-FFF2-40B4-BE49-F238E27FC236}">
                <a16:creationId xmlns:a16="http://schemas.microsoft.com/office/drawing/2014/main" id="{1906A8DD-C40F-465A-AED1-2B228A5290E8}"/>
              </a:ext>
            </a:extLst>
          </p:cNvPr>
          <p:cNvSpPr>
            <a:spLocks noChangeAspect="1"/>
          </p:cNvSpPr>
          <p:nvPr/>
        </p:nvSpPr>
        <p:spPr>
          <a:xfrm>
            <a:off x="5151608" y="786048"/>
            <a:ext cx="1743262" cy="1743262"/>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9" name="Oval 108">
            <a:extLst>
              <a:ext uri="{FF2B5EF4-FFF2-40B4-BE49-F238E27FC236}">
                <a16:creationId xmlns:a16="http://schemas.microsoft.com/office/drawing/2014/main" id="{804B6359-ABCB-467A-8E4F-DCA719A8436D}"/>
              </a:ext>
            </a:extLst>
          </p:cNvPr>
          <p:cNvSpPr>
            <a:spLocks noChangeAspect="1"/>
          </p:cNvSpPr>
          <p:nvPr/>
        </p:nvSpPr>
        <p:spPr>
          <a:xfrm>
            <a:off x="5304255" y="1266805"/>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3" name="Oval 112">
            <a:extLst>
              <a:ext uri="{FF2B5EF4-FFF2-40B4-BE49-F238E27FC236}">
                <a16:creationId xmlns:a16="http://schemas.microsoft.com/office/drawing/2014/main" id="{882844B8-8F5E-4E88-853E-9306F68B22BF}"/>
              </a:ext>
            </a:extLst>
          </p:cNvPr>
          <p:cNvSpPr>
            <a:spLocks noChangeAspect="1"/>
          </p:cNvSpPr>
          <p:nvPr/>
        </p:nvSpPr>
        <p:spPr>
          <a:xfrm>
            <a:off x="6292741" y="1898480"/>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B85CA378-F274-4D27-BAE1-49E68035DD56}"/>
              </a:ext>
            </a:extLst>
          </p:cNvPr>
          <p:cNvSpPr>
            <a:spLocks noChangeAspect="1"/>
          </p:cNvSpPr>
          <p:nvPr/>
        </p:nvSpPr>
        <p:spPr>
          <a:xfrm>
            <a:off x="5028121" y="3084779"/>
            <a:ext cx="381680" cy="38168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Oval 26">
            <a:extLst>
              <a:ext uri="{FF2B5EF4-FFF2-40B4-BE49-F238E27FC236}">
                <a16:creationId xmlns:a16="http://schemas.microsoft.com/office/drawing/2014/main" id="{3E7F1631-FD3C-40C0-9A45-4C9BC5010820}"/>
              </a:ext>
            </a:extLst>
          </p:cNvPr>
          <p:cNvSpPr>
            <a:spLocks noChangeAspect="1"/>
          </p:cNvSpPr>
          <p:nvPr/>
        </p:nvSpPr>
        <p:spPr>
          <a:xfrm>
            <a:off x="5304255" y="2010804"/>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FB8B7AB7-14DA-45C5-BCAC-0F62B20AB28E}"/>
              </a:ext>
            </a:extLst>
          </p:cNvPr>
          <p:cNvSpPr>
            <a:spLocks noChangeAspect="1"/>
          </p:cNvSpPr>
          <p:nvPr/>
        </p:nvSpPr>
        <p:spPr>
          <a:xfrm>
            <a:off x="5310153" y="2553448"/>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05CD70C6-A257-4E22-BD64-F91FF015959A}"/>
              </a:ext>
            </a:extLst>
          </p:cNvPr>
          <p:cNvSpPr>
            <a:spLocks noChangeAspect="1"/>
          </p:cNvSpPr>
          <p:nvPr/>
        </p:nvSpPr>
        <p:spPr>
          <a:xfrm>
            <a:off x="5842078" y="3349848"/>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Oval 29">
            <a:extLst>
              <a:ext uri="{FF2B5EF4-FFF2-40B4-BE49-F238E27FC236}">
                <a16:creationId xmlns:a16="http://schemas.microsoft.com/office/drawing/2014/main" id="{E9F5ABBE-87F5-46CA-8C5D-5D3E145EA10E}"/>
              </a:ext>
            </a:extLst>
          </p:cNvPr>
          <p:cNvSpPr>
            <a:spLocks noChangeAspect="1"/>
          </p:cNvSpPr>
          <p:nvPr/>
        </p:nvSpPr>
        <p:spPr>
          <a:xfrm>
            <a:off x="4500959" y="2812132"/>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CC3EE1A7-5564-42EB-A782-D8B6598FF18B}"/>
              </a:ext>
            </a:extLst>
          </p:cNvPr>
          <p:cNvSpPr>
            <a:spLocks noChangeAspect="1"/>
          </p:cNvSpPr>
          <p:nvPr/>
        </p:nvSpPr>
        <p:spPr>
          <a:xfrm>
            <a:off x="3961998" y="3622659"/>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812C10C7-6B60-4E33-BDD7-EF55674E7EBA}"/>
              </a:ext>
            </a:extLst>
          </p:cNvPr>
          <p:cNvSpPr>
            <a:spLocks noChangeAspect="1"/>
          </p:cNvSpPr>
          <p:nvPr/>
        </p:nvSpPr>
        <p:spPr>
          <a:xfrm>
            <a:off x="3424526" y="3890840"/>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E687B7FF-5965-4ABB-9261-271B097F5052}"/>
              </a:ext>
            </a:extLst>
          </p:cNvPr>
          <p:cNvSpPr>
            <a:spLocks noChangeAspect="1"/>
          </p:cNvSpPr>
          <p:nvPr/>
        </p:nvSpPr>
        <p:spPr>
          <a:xfrm>
            <a:off x="2744729" y="2666996"/>
            <a:ext cx="1743262" cy="1743262"/>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Oval 40">
            <a:extLst>
              <a:ext uri="{FF2B5EF4-FFF2-40B4-BE49-F238E27FC236}">
                <a16:creationId xmlns:a16="http://schemas.microsoft.com/office/drawing/2014/main" id="{48877FBA-3A73-44DA-99B7-1F5AF3408B3D}"/>
              </a:ext>
            </a:extLst>
          </p:cNvPr>
          <p:cNvSpPr>
            <a:spLocks noChangeAspect="1"/>
          </p:cNvSpPr>
          <p:nvPr/>
        </p:nvSpPr>
        <p:spPr>
          <a:xfrm>
            <a:off x="4443011" y="3334827"/>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Oval 41">
            <a:extLst>
              <a:ext uri="{FF2B5EF4-FFF2-40B4-BE49-F238E27FC236}">
                <a16:creationId xmlns:a16="http://schemas.microsoft.com/office/drawing/2014/main" id="{520DB380-D715-4685-B8C7-12BA136A7D0B}"/>
              </a:ext>
            </a:extLst>
          </p:cNvPr>
          <p:cNvSpPr>
            <a:spLocks noChangeAspect="1"/>
          </p:cNvSpPr>
          <p:nvPr/>
        </p:nvSpPr>
        <p:spPr>
          <a:xfrm>
            <a:off x="5312592" y="3604286"/>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Oval 42">
            <a:extLst>
              <a:ext uri="{FF2B5EF4-FFF2-40B4-BE49-F238E27FC236}">
                <a16:creationId xmlns:a16="http://schemas.microsoft.com/office/drawing/2014/main" id="{FC74F003-3559-4B31-AF51-F8FD01891043}"/>
              </a:ext>
            </a:extLst>
          </p:cNvPr>
          <p:cNvSpPr>
            <a:spLocks noChangeAspect="1"/>
          </p:cNvSpPr>
          <p:nvPr/>
        </p:nvSpPr>
        <p:spPr>
          <a:xfrm>
            <a:off x="3465902" y="2722741"/>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7837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par>
                          <p:cTn id="11" fill="hold">
                            <p:stCondLst>
                              <p:cond delay="10"/>
                            </p:stCondLst>
                            <p:childTnLst>
                              <p:par>
                                <p:cTn id="12" presetID="1" presetClass="entr" presetSubtype="0" fill="hold" grpId="0" nodeType="afterEffect">
                                  <p:stCondLst>
                                    <p:cond delay="500"/>
                                  </p:stCondLst>
                                  <p:childTnLst>
                                    <p:set>
                                      <p:cBhvr>
                                        <p:cTn id="13" dur="1" fill="hold">
                                          <p:stCondLst>
                                            <p:cond delay="999"/>
                                          </p:stCondLst>
                                        </p:cTn>
                                        <p:tgtEl>
                                          <p:spTgt spid="109"/>
                                        </p:tgtEl>
                                        <p:attrNameLst>
                                          <p:attrName>style.visibility</p:attrName>
                                        </p:attrNameLst>
                                      </p:cBhvr>
                                      <p:to>
                                        <p:strVal val="visible"/>
                                      </p:to>
                                    </p:set>
                                  </p:childTnLst>
                                </p:cTn>
                              </p:par>
                            </p:childTnLst>
                          </p:cTn>
                        </p:par>
                        <p:par>
                          <p:cTn id="14" fill="hold">
                            <p:stCondLst>
                              <p:cond delay="1510"/>
                            </p:stCondLst>
                            <p:childTnLst>
                              <p:par>
                                <p:cTn id="15" presetID="1" presetClass="entr" presetSubtype="0" fill="hold" grpId="0" nodeType="afterEffect">
                                  <p:stCondLst>
                                    <p:cond delay="500"/>
                                  </p:stCondLst>
                                  <p:childTnLst>
                                    <p:set>
                                      <p:cBhvr>
                                        <p:cTn id="16" dur="1" fill="hold">
                                          <p:stCondLst>
                                            <p:cond delay="499"/>
                                          </p:stCondLst>
                                        </p:cTn>
                                        <p:tgtEl>
                                          <p:spTgt spid="113"/>
                                        </p:tgtEl>
                                        <p:attrNameLst>
                                          <p:attrName>style.visibility</p:attrName>
                                        </p:attrNameLst>
                                      </p:cBhvr>
                                      <p:to>
                                        <p:strVal val="visible"/>
                                      </p:to>
                                    </p:set>
                                  </p:childTnLst>
                                </p:cTn>
                              </p:par>
                            </p:childTnLst>
                          </p:cTn>
                        </p:par>
                        <p:par>
                          <p:cTn id="17" fill="hold">
                            <p:stCondLst>
                              <p:cond delay="2510"/>
                            </p:stCondLst>
                            <p:childTnLst>
                              <p:par>
                                <p:cTn id="18" presetID="1" presetClass="entr" presetSubtype="0" fill="hold" grpId="0" nodeType="afterEffect">
                                  <p:stCondLst>
                                    <p:cond delay="500"/>
                                  </p:stCondLst>
                                  <p:childTnLst>
                                    <p:set>
                                      <p:cBhvr>
                                        <p:cTn id="19" dur="1" fill="hold">
                                          <p:stCondLst>
                                            <p:cond delay="499"/>
                                          </p:stCondLst>
                                        </p:cTn>
                                        <p:tgtEl>
                                          <p:spTgt spid="41"/>
                                        </p:tgtEl>
                                        <p:attrNameLst>
                                          <p:attrName>style.visibility</p:attrName>
                                        </p:attrNameLst>
                                      </p:cBhvr>
                                      <p:to>
                                        <p:strVal val="visible"/>
                                      </p:to>
                                    </p:set>
                                  </p:childTnLst>
                                </p:cTn>
                              </p:par>
                            </p:childTnLst>
                          </p:cTn>
                        </p:par>
                        <p:par>
                          <p:cTn id="20" fill="hold">
                            <p:stCondLst>
                              <p:cond delay="3510"/>
                            </p:stCondLst>
                            <p:childTnLst>
                              <p:par>
                                <p:cTn id="21" presetID="1" presetClass="entr" presetSubtype="0" fill="hold" grpId="0" nodeType="afterEffect">
                                  <p:stCondLst>
                                    <p:cond delay="500"/>
                                  </p:stCondLst>
                                  <p:childTnLst>
                                    <p:set>
                                      <p:cBhvr>
                                        <p:cTn id="22" dur="1" fill="hold">
                                          <p:stCondLst>
                                            <p:cond delay="499"/>
                                          </p:stCondLst>
                                        </p:cTn>
                                        <p:tgtEl>
                                          <p:spTgt spid="42"/>
                                        </p:tgtEl>
                                        <p:attrNameLst>
                                          <p:attrName>style.visibility</p:attrName>
                                        </p:attrNameLst>
                                      </p:cBhvr>
                                      <p:to>
                                        <p:strVal val="visible"/>
                                      </p:to>
                                    </p:set>
                                  </p:childTnLst>
                                </p:cTn>
                              </p:par>
                            </p:childTnLst>
                          </p:cTn>
                        </p:par>
                        <p:par>
                          <p:cTn id="23" fill="hold">
                            <p:stCondLst>
                              <p:cond delay="4510"/>
                            </p:stCondLst>
                            <p:childTnLst>
                              <p:par>
                                <p:cTn id="24" presetID="1" presetClass="entr" presetSubtype="0" fill="hold" grpId="0" nodeType="afterEffect">
                                  <p:stCondLst>
                                    <p:cond delay="500"/>
                                  </p:stCondLst>
                                  <p:childTnLst>
                                    <p:set>
                                      <p:cBhvr>
                                        <p:cTn id="25" dur="1" fill="hold">
                                          <p:stCondLst>
                                            <p:cond delay="499"/>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P spid="113" grpId="0" animBg="1"/>
      <p:bldP spid="35" grpId="0" animBg="1"/>
      <p:bldP spid="41" grpId="0" animBg="1"/>
      <p:bldP spid="42"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9"/>
          <p:cNvSpPr txBox="1">
            <a:spLocks noGrp="1"/>
          </p:cNvSpPr>
          <p:nvPr>
            <p:ph type="title"/>
          </p:nvPr>
        </p:nvSpPr>
        <p:spPr>
          <a:xfrm>
            <a:off x="2252075" y="1470675"/>
            <a:ext cx="4639800" cy="21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a:t>“What factors determine a Movie’s success?”</a:t>
            </a:r>
          </a:p>
        </p:txBody>
      </p:sp>
      <p:sp>
        <p:nvSpPr>
          <p:cNvPr id="411" name="Google Shape;411;p39"/>
          <p:cNvSpPr txBox="1">
            <a:spLocks noGrp="1"/>
          </p:cNvSpPr>
          <p:nvPr>
            <p:ph type="title" idx="2"/>
          </p:nvPr>
        </p:nvSpPr>
        <p:spPr>
          <a:xfrm>
            <a:off x="3087250" y="3783650"/>
            <a:ext cx="2973600" cy="51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Wise words</a:t>
            </a:r>
            <a:br>
              <a:rPr lang="en"/>
            </a:br>
            <a:r>
              <a:rPr lang="en"/>
              <a:t>—FSP6 Team 4</a:t>
            </a:r>
            <a:endParaRPr/>
          </a:p>
        </p:txBody>
      </p:sp>
      <p:sp>
        <p:nvSpPr>
          <p:cNvPr id="412" name="Google Shape;412;p39"/>
          <p:cNvSpPr/>
          <p:nvPr/>
        </p:nvSpPr>
        <p:spPr>
          <a:xfrm>
            <a:off x="1253243" y="1389325"/>
            <a:ext cx="1231424" cy="2356896"/>
          </a:xfrm>
          <a:custGeom>
            <a:avLst/>
            <a:gdLst/>
            <a:ahLst/>
            <a:cxnLst/>
            <a:rect l="l" t="t" r="r" b="b"/>
            <a:pathLst>
              <a:path w="38482" h="73653" extrusionOk="0">
                <a:moveTo>
                  <a:pt x="38350" y="69425"/>
                </a:moveTo>
                <a:cubicBezTo>
                  <a:pt x="38481" y="69259"/>
                  <a:pt x="38338" y="69056"/>
                  <a:pt x="38350" y="68711"/>
                </a:cubicBezTo>
                <a:cubicBezTo>
                  <a:pt x="38100" y="68675"/>
                  <a:pt x="35588" y="68628"/>
                  <a:pt x="35326" y="68604"/>
                </a:cubicBezTo>
                <a:cubicBezTo>
                  <a:pt x="35362" y="66473"/>
                  <a:pt x="34766" y="64544"/>
                  <a:pt x="33481" y="63044"/>
                </a:cubicBezTo>
                <a:cubicBezTo>
                  <a:pt x="32123" y="61460"/>
                  <a:pt x="30147" y="60567"/>
                  <a:pt x="27849" y="60317"/>
                </a:cubicBezTo>
                <a:cubicBezTo>
                  <a:pt x="27742" y="62615"/>
                  <a:pt x="28325" y="64699"/>
                  <a:pt x="29694" y="66306"/>
                </a:cubicBezTo>
                <a:cubicBezTo>
                  <a:pt x="30278" y="66997"/>
                  <a:pt x="31004" y="67568"/>
                  <a:pt x="31802" y="67985"/>
                </a:cubicBezTo>
                <a:cubicBezTo>
                  <a:pt x="30206" y="67509"/>
                  <a:pt x="28658" y="66901"/>
                  <a:pt x="27158" y="66175"/>
                </a:cubicBezTo>
                <a:cubicBezTo>
                  <a:pt x="27813" y="64056"/>
                  <a:pt x="27754" y="61960"/>
                  <a:pt x="26884" y="60127"/>
                </a:cubicBezTo>
                <a:cubicBezTo>
                  <a:pt x="25968" y="58234"/>
                  <a:pt x="24289" y="56852"/>
                  <a:pt x="22122" y="56043"/>
                </a:cubicBezTo>
                <a:cubicBezTo>
                  <a:pt x="21408" y="58234"/>
                  <a:pt x="21443" y="60401"/>
                  <a:pt x="22360" y="62294"/>
                </a:cubicBezTo>
                <a:cubicBezTo>
                  <a:pt x="22729" y="63056"/>
                  <a:pt x="23229" y="63746"/>
                  <a:pt x="23836" y="64353"/>
                </a:cubicBezTo>
                <a:cubicBezTo>
                  <a:pt x="22372" y="63425"/>
                  <a:pt x="20979" y="62389"/>
                  <a:pt x="19669" y="61270"/>
                </a:cubicBezTo>
                <a:cubicBezTo>
                  <a:pt x="20931" y="59353"/>
                  <a:pt x="21491" y="57269"/>
                  <a:pt x="21134" y="55198"/>
                </a:cubicBezTo>
                <a:cubicBezTo>
                  <a:pt x="20765" y="53126"/>
                  <a:pt x="19526" y="51352"/>
                  <a:pt x="17669" y="49995"/>
                </a:cubicBezTo>
                <a:cubicBezTo>
                  <a:pt x="16395" y="51911"/>
                  <a:pt x="15835" y="54007"/>
                  <a:pt x="16216" y="56079"/>
                </a:cubicBezTo>
                <a:cubicBezTo>
                  <a:pt x="16443" y="57353"/>
                  <a:pt x="17002" y="58543"/>
                  <a:pt x="17824" y="59543"/>
                </a:cubicBezTo>
                <a:cubicBezTo>
                  <a:pt x="16395" y="58103"/>
                  <a:pt x="15097" y="56543"/>
                  <a:pt x="13954" y="54876"/>
                </a:cubicBezTo>
                <a:cubicBezTo>
                  <a:pt x="14157" y="54662"/>
                  <a:pt x="14133" y="54686"/>
                  <a:pt x="14526" y="54257"/>
                </a:cubicBezTo>
                <a:cubicBezTo>
                  <a:pt x="15895" y="52828"/>
                  <a:pt x="16728" y="51149"/>
                  <a:pt x="16883" y="49304"/>
                </a:cubicBezTo>
                <a:cubicBezTo>
                  <a:pt x="17026" y="47208"/>
                  <a:pt x="16264" y="45184"/>
                  <a:pt x="14812" y="43398"/>
                </a:cubicBezTo>
                <a:cubicBezTo>
                  <a:pt x="13109" y="44946"/>
                  <a:pt x="12049" y="46827"/>
                  <a:pt x="11883" y="48923"/>
                </a:cubicBezTo>
                <a:cubicBezTo>
                  <a:pt x="11799" y="50280"/>
                  <a:pt x="12061" y="51626"/>
                  <a:pt x="12668" y="52840"/>
                </a:cubicBezTo>
                <a:cubicBezTo>
                  <a:pt x="12371" y="52316"/>
                  <a:pt x="12073" y="51780"/>
                  <a:pt x="11787" y="51245"/>
                </a:cubicBezTo>
                <a:cubicBezTo>
                  <a:pt x="11633" y="50828"/>
                  <a:pt x="11430" y="50423"/>
                  <a:pt x="11216" y="50042"/>
                </a:cubicBezTo>
                <a:cubicBezTo>
                  <a:pt x="10716" y="49006"/>
                  <a:pt x="10299" y="47947"/>
                  <a:pt x="9942" y="46863"/>
                </a:cubicBezTo>
                <a:cubicBezTo>
                  <a:pt x="10073" y="46816"/>
                  <a:pt x="10216" y="46768"/>
                  <a:pt x="10347" y="46708"/>
                </a:cubicBezTo>
                <a:cubicBezTo>
                  <a:pt x="12311" y="45911"/>
                  <a:pt x="13609" y="44232"/>
                  <a:pt x="14323" y="42398"/>
                </a:cubicBezTo>
                <a:cubicBezTo>
                  <a:pt x="15062" y="40434"/>
                  <a:pt x="14907" y="38267"/>
                  <a:pt x="14026" y="36148"/>
                </a:cubicBezTo>
                <a:cubicBezTo>
                  <a:pt x="11954" y="37148"/>
                  <a:pt x="10382" y="38648"/>
                  <a:pt x="9632" y="40612"/>
                </a:cubicBezTo>
                <a:cubicBezTo>
                  <a:pt x="9097" y="42041"/>
                  <a:pt x="9037" y="43565"/>
                  <a:pt x="9370" y="45113"/>
                </a:cubicBezTo>
                <a:cubicBezTo>
                  <a:pt x="8751" y="42922"/>
                  <a:pt x="8358" y="40660"/>
                  <a:pt x="8215" y="38386"/>
                </a:cubicBezTo>
                <a:cubicBezTo>
                  <a:pt x="10430" y="38053"/>
                  <a:pt x="12311" y="37088"/>
                  <a:pt x="13597" y="35481"/>
                </a:cubicBezTo>
                <a:cubicBezTo>
                  <a:pt x="14919" y="33826"/>
                  <a:pt x="15407" y="31719"/>
                  <a:pt x="15216" y="29433"/>
                </a:cubicBezTo>
                <a:cubicBezTo>
                  <a:pt x="12954" y="29754"/>
                  <a:pt x="10990" y="30718"/>
                  <a:pt x="9680" y="32361"/>
                </a:cubicBezTo>
                <a:cubicBezTo>
                  <a:pt x="8823" y="33469"/>
                  <a:pt x="8275" y="34790"/>
                  <a:pt x="8120" y="36183"/>
                </a:cubicBezTo>
                <a:cubicBezTo>
                  <a:pt x="8096" y="34850"/>
                  <a:pt x="8644" y="30147"/>
                  <a:pt x="8620" y="30230"/>
                </a:cubicBezTo>
                <a:cubicBezTo>
                  <a:pt x="10918" y="30409"/>
                  <a:pt x="13026" y="29873"/>
                  <a:pt x="14657" y="28551"/>
                </a:cubicBezTo>
                <a:cubicBezTo>
                  <a:pt x="16300" y="27230"/>
                  <a:pt x="17240" y="25277"/>
                  <a:pt x="17514" y="22991"/>
                </a:cubicBezTo>
                <a:cubicBezTo>
                  <a:pt x="15240" y="22813"/>
                  <a:pt x="12990" y="23456"/>
                  <a:pt x="11490" y="24670"/>
                </a:cubicBezTo>
                <a:cubicBezTo>
                  <a:pt x="10001" y="25885"/>
                  <a:pt x="9382" y="26873"/>
                  <a:pt x="8966" y="28659"/>
                </a:cubicBezTo>
                <a:cubicBezTo>
                  <a:pt x="9347" y="26825"/>
                  <a:pt x="9906" y="25039"/>
                  <a:pt x="10621" y="23313"/>
                </a:cubicBezTo>
                <a:cubicBezTo>
                  <a:pt x="12918" y="23491"/>
                  <a:pt x="15002" y="22956"/>
                  <a:pt x="16633" y="21634"/>
                </a:cubicBezTo>
                <a:cubicBezTo>
                  <a:pt x="18252" y="20312"/>
                  <a:pt x="19217" y="18360"/>
                  <a:pt x="19503" y="16074"/>
                </a:cubicBezTo>
                <a:cubicBezTo>
                  <a:pt x="17264" y="15907"/>
                  <a:pt x="15181" y="16407"/>
                  <a:pt x="13573" y="17681"/>
                </a:cubicBezTo>
                <a:cubicBezTo>
                  <a:pt x="14240" y="16657"/>
                  <a:pt x="14966" y="15657"/>
                  <a:pt x="15752" y="14705"/>
                </a:cubicBezTo>
                <a:cubicBezTo>
                  <a:pt x="16324" y="15002"/>
                  <a:pt x="16931" y="15240"/>
                  <a:pt x="17562" y="15407"/>
                </a:cubicBezTo>
                <a:cubicBezTo>
                  <a:pt x="19086" y="15776"/>
                  <a:pt x="20693" y="15669"/>
                  <a:pt x="22170" y="15109"/>
                </a:cubicBezTo>
                <a:cubicBezTo>
                  <a:pt x="24122" y="14359"/>
                  <a:pt x="25634" y="12812"/>
                  <a:pt x="26646" y="10740"/>
                </a:cubicBezTo>
                <a:cubicBezTo>
                  <a:pt x="24515" y="9847"/>
                  <a:pt x="22348" y="9680"/>
                  <a:pt x="20396" y="10430"/>
                </a:cubicBezTo>
                <a:cubicBezTo>
                  <a:pt x="20062" y="10549"/>
                  <a:pt x="19729" y="10692"/>
                  <a:pt x="19419" y="10871"/>
                </a:cubicBezTo>
                <a:cubicBezTo>
                  <a:pt x="20360" y="10049"/>
                  <a:pt x="21336" y="9275"/>
                  <a:pt x="22348" y="8561"/>
                </a:cubicBezTo>
                <a:cubicBezTo>
                  <a:pt x="24587" y="8906"/>
                  <a:pt x="26706" y="8537"/>
                  <a:pt x="28432" y="7358"/>
                </a:cubicBezTo>
                <a:cubicBezTo>
                  <a:pt x="30147" y="6168"/>
                  <a:pt x="31242" y="4287"/>
                  <a:pt x="31730" y="2036"/>
                </a:cubicBezTo>
                <a:cubicBezTo>
                  <a:pt x="29456" y="1679"/>
                  <a:pt x="27313" y="2036"/>
                  <a:pt x="25575" y="3239"/>
                </a:cubicBezTo>
                <a:cubicBezTo>
                  <a:pt x="23979" y="4346"/>
                  <a:pt x="22932" y="6037"/>
                  <a:pt x="22408" y="8073"/>
                </a:cubicBezTo>
                <a:cubicBezTo>
                  <a:pt x="21991" y="8359"/>
                  <a:pt x="21598" y="8632"/>
                  <a:pt x="21217" y="8930"/>
                </a:cubicBezTo>
                <a:cubicBezTo>
                  <a:pt x="21860" y="8120"/>
                  <a:pt x="22336" y="7180"/>
                  <a:pt x="22586" y="6180"/>
                </a:cubicBezTo>
                <a:cubicBezTo>
                  <a:pt x="23122" y="4144"/>
                  <a:pt x="22729" y="2013"/>
                  <a:pt x="21586" y="0"/>
                </a:cubicBezTo>
                <a:cubicBezTo>
                  <a:pt x="19645" y="1227"/>
                  <a:pt x="18264" y="2894"/>
                  <a:pt x="17752" y="4930"/>
                </a:cubicBezTo>
                <a:cubicBezTo>
                  <a:pt x="17240" y="6966"/>
                  <a:pt x="17609" y="9049"/>
                  <a:pt x="18717" y="11037"/>
                </a:cubicBezTo>
                <a:cubicBezTo>
                  <a:pt x="17943" y="11740"/>
                  <a:pt x="17217" y="12466"/>
                  <a:pt x="16538" y="13240"/>
                </a:cubicBezTo>
                <a:cubicBezTo>
                  <a:pt x="16967" y="12383"/>
                  <a:pt x="17217" y="11442"/>
                  <a:pt x="17276" y="10490"/>
                </a:cubicBezTo>
                <a:cubicBezTo>
                  <a:pt x="17443" y="8394"/>
                  <a:pt x="16657" y="6358"/>
                  <a:pt x="15204" y="4584"/>
                </a:cubicBezTo>
                <a:cubicBezTo>
                  <a:pt x="13514" y="6132"/>
                  <a:pt x="12442" y="8025"/>
                  <a:pt x="12299" y="10133"/>
                </a:cubicBezTo>
                <a:cubicBezTo>
                  <a:pt x="12145" y="12192"/>
                  <a:pt x="12895" y="14205"/>
                  <a:pt x="14323" y="15955"/>
                </a:cubicBezTo>
                <a:cubicBezTo>
                  <a:pt x="13704" y="16812"/>
                  <a:pt x="13121" y="17693"/>
                  <a:pt x="12573" y="18598"/>
                </a:cubicBezTo>
                <a:cubicBezTo>
                  <a:pt x="12895" y="17479"/>
                  <a:pt x="12942" y="16300"/>
                  <a:pt x="12704" y="15157"/>
                </a:cubicBezTo>
                <a:cubicBezTo>
                  <a:pt x="12275" y="13097"/>
                  <a:pt x="10990" y="11359"/>
                  <a:pt x="9085" y="10037"/>
                </a:cubicBezTo>
                <a:cubicBezTo>
                  <a:pt x="7870" y="11990"/>
                  <a:pt x="7370" y="14097"/>
                  <a:pt x="7799" y="16157"/>
                </a:cubicBezTo>
                <a:cubicBezTo>
                  <a:pt x="8192" y="18122"/>
                  <a:pt x="9406" y="19789"/>
                  <a:pt x="11144" y="21086"/>
                </a:cubicBezTo>
                <a:cubicBezTo>
                  <a:pt x="10751" y="22158"/>
                  <a:pt x="10287" y="23194"/>
                  <a:pt x="9870" y="24253"/>
                </a:cubicBezTo>
                <a:cubicBezTo>
                  <a:pt x="10097" y="22860"/>
                  <a:pt x="9906" y="21444"/>
                  <a:pt x="9347" y="20146"/>
                </a:cubicBezTo>
                <a:cubicBezTo>
                  <a:pt x="8513" y="18217"/>
                  <a:pt x="6894" y="16788"/>
                  <a:pt x="4763" y="15895"/>
                </a:cubicBezTo>
                <a:cubicBezTo>
                  <a:pt x="3977" y="18050"/>
                  <a:pt x="3929" y="20229"/>
                  <a:pt x="4763" y="22146"/>
                </a:cubicBezTo>
                <a:cubicBezTo>
                  <a:pt x="5584" y="24027"/>
                  <a:pt x="7144" y="25432"/>
                  <a:pt x="9204" y="26337"/>
                </a:cubicBezTo>
                <a:cubicBezTo>
                  <a:pt x="8882" y="27361"/>
                  <a:pt x="8620" y="28409"/>
                  <a:pt x="8418" y="29468"/>
                </a:cubicBezTo>
                <a:cubicBezTo>
                  <a:pt x="8311" y="28647"/>
                  <a:pt x="8049" y="27849"/>
                  <a:pt x="7680" y="27123"/>
                </a:cubicBezTo>
                <a:cubicBezTo>
                  <a:pt x="6703" y="25253"/>
                  <a:pt x="4977" y="23932"/>
                  <a:pt x="2786" y="23194"/>
                </a:cubicBezTo>
                <a:cubicBezTo>
                  <a:pt x="2167" y="25396"/>
                  <a:pt x="2262" y="27563"/>
                  <a:pt x="3239" y="29433"/>
                </a:cubicBezTo>
                <a:cubicBezTo>
                  <a:pt x="4167" y="31230"/>
                  <a:pt x="5810" y="32528"/>
                  <a:pt x="7906" y="33290"/>
                </a:cubicBezTo>
                <a:cubicBezTo>
                  <a:pt x="7823" y="34183"/>
                  <a:pt x="7775" y="35076"/>
                  <a:pt x="7775" y="35993"/>
                </a:cubicBezTo>
                <a:cubicBezTo>
                  <a:pt x="7442" y="34957"/>
                  <a:pt x="6882" y="34005"/>
                  <a:pt x="6144" y="33207"/>
                </a:cubicBezTo>
                <a:cubicBezTo>
                  <a:pt x="4715" y="31671"/>
                  <a:pt x="2691" y="30873"/>
                  <a:pt x="405" y="30730"/>
                </a:cubicBezTo>
                <a:cubicBezTo>
                  <a:pt x="381" y="33040"/>
                  <a:pt x="1048" y="35100"/>
                  <a:pt x="2489" y="36636"/>
                </a:cubicBezTo>
                <a:cubicBezTo>
                  <a:pt x="3858" y="38088"/>
                  <a:pt x="5751" y="38898"/>
                  <a:pt x="7918" y="39077"/>
                </a:cubicBezTo>
                <a:cubicBezTo>
                  <a:pt x="8025" y="40386"/>
                  <a:pt x="8215" y="41684"/>
                  <a:pt x="8489" y="42970"/>
                </a:cubicBezTo>
                <a:cubicBezTo>
                  <a:pt x="7954" y="41851"/>
                  <a:pt x="7132" y="40874"/>
                  <a:pt x="6120" y="40136"/>
                </a:cubicBezTo>
                <a:cubicBezTo>
                  <a:pt x="4405" y="38910"/>
                  <a:pt x="2286" y="38493"/>
                  <a:pt x="0" y="38815"/>
                </a:cubicBezTo>
                <a:cubicBezTo>
                  <a:pt x="429" y="41077"/>
                  <a:pt x="1488" y="42970"/>
                  <a:pt x="3191" y="44196"/>
                </a:cubicBezTo>
                <a:cubicBezTo>
                  <a:pt x="4858" y="45387"/>
                  <a:pt x="6930" y="45804"/>
                  <a:pt x="9132" y="45530"/>
                </a:cubicBezTo>
                <a:cubicBezTo>
                  <a:pt x="9144" y="45577"/>
                  <a:pt x="9144" y="45613"/>
                  <a:pt x="9168" y="45649"/>
                </a:cubicBezTo>
                <a:cubicBezTo>
                  <a:pt x="9454" y="46649"/>
                  <a:pt x="9787" y="47637"/>
                  <a:pt x="10168" y="48602"/>
                </a:cubicBezTo>
                <a:cubicBezTo>
                  <a:pt x="9644" y="48018"/>
                  <a:pt x="9037" y="47530"/>
                  <a:pt x="8358" y="47149"/>
                </a:cubicBezTo>
                <a:cubicBezTo>
                  <a:pt x="6537" y="46113"/>
                  <a:pt x="4370" y="45946"/>
                  <a:pt x="2131" y="46506"/>
                </a:cubicBezTo>
                <a:cubicBezTo>
                  <a:pt x="2810" y="48709"/>
                  <a:pt x="4060" y="50471"/>
                  <a:pt x="5906" y="51507"/>
                </a:cubicBezTo>
                <a:cubicBezTo>
                  <a:pt x="7656" y="52495"/>
                  <a:pt x="9704" y="52697"/>
                  <a:pt x="11859" y="52209"/>
                </a:cubicBezTo>
                <a:cubicBezTo>
                  <a:pt x="12323" y="53102"/>
                  <a:pt x="12835" y="53971"/>
                  <a:pt x="13395" y="54817"/>
                </a:cubicBezTo>
                <a:cubicBezTo>
                  <a:pt x="12716" y="54257"/>
                  <a:pt x="11942" y="53816"/>
                  <a:pt x="11109" y="53531"/>
                </a:cubicBezTo>
                <a:cubicBezTo>
                  <a:pt x="9108" y="52864"/>
                  <a:pt x="6953" y="53102"/>
                  <a:pt x="4858" y="54066"/>
                </a:cubicBezTo>
                <a:cubicBezTo>
                  <a:pt x="5941" y="56102"/>
                  <a:pt x="7513" y="57603"/>
                  <a:pt x="9489" y="58269"/>
                </a:cubicBezTo>
                <a:cubicBezTo>
                  <a:pt x="11466" y="58948"/>
                  <a:pt x="13549" y="58722"/>
                  <a:pt x="15597" y="57793"/>
                </a:cubicBezTo>
                <a:cubicBezTo>
                  <a:pt x="16193" y="58507"/>
                  <a:pt x="16812" y="59198"/>
                  <a:pt x="17467" y="59853"/>
                </a:cubicBezTo>
                <a:cubicBezTo>
                  <a:pt x="16740" y="59496"/>
                  <a:pt x="15966" y="59258"/>
                  <a:pt x="15169" y="59150"/>
                </a:cubicBezTo>
                <a:cubicBezTo>
                  <a:pt x="13085" y="58865"/>
                  <a:pt x="11013" y="59508"/>
                  <a:pt x="9144" y="60853"/>
                </a:cubicBezTo>
                <a:cubicBezTo>
                  <a:pt x="10585" y="62651"/>
                  <a:pt x="12406" y="63818"/>
                  <a:pt x="14502" y="64103"/>
                </a:cubicBezTo>
                <a:cubicBezTo>
                  <a:pt x="16514" y="64377"/>
                  <a:pt x="18526" y="63782"/>
                  <a:pt x="20360" y="62508"/>
                </a:cubicBezTo>
                <a:cubicBezTo>
                  <a:pt x="21324" y="63294"/>
                  <a:pt x="22336" y="64020"/>
                  <a:pt x="23384" y="64687"/>
                </a:cubicBezTo>
                <a:cubicBezTo>
                  <a:pt x="22443" y="64389"/>
                  <a:pt x="21467" y="64282"/>
                  <a:pt x="20491" y="64365"/>
                </a:cubicBezTo>
                <a:cubicBezTo>
                  <a:pt x="18407" y="64544"/>
                  <a:pt x="16514" y="65639"/>
                  <a:pt x="15002" y="67354"/>
                </a:cubicBezTo>
                <a:cubicBezTo>
                  <a:pt x="16788" y="68794"/>
                  <a:pt x="18824" y="69533"/>
                  <a:pt x="20931" y="69354"/>
                </a:cubicBezTo>
                <a:cubicBezTo>
                  <a:pt x="22991" y="69163"/>
                  <a:pt x="24848" y="68104"/>
                  <a:pt x="26361" y="66425"/>
                </a:cubicBezTo>
                <a:cubicBezTo>
                  <a:pt x="27373" y="66937"/>
                  <a:pt x="28408" y="67401"/>
                  <a:pt x="29456" y="67806"/>
                </a:cubicBezTo>
                <a:cubicBezTo>
                  <a:pt x="28480" y="67759"/>
                  <a:pt x="27504" y="67901"/>
                  <a:pt x="26587" y="68235"/>
                </a:cubicBezTo>
                <a:cubicBezTo>
                  <a:pt x="24610" y="68949"/>
                  <a:pt x="23074" y="70473"/>
                  <a:pt x="22039" y="72533"/>
                </a:cubicBezTo>
                <a:cubicBezTo>
                  <a:pt x="24134" y="73450"/>
                  <a:pt x="26301" y="73652"/>
                  <a:pt x="28289" y="72938"/>
                </a:cubicBezTo>
                <a:cubicBezTo>
                  <a:pt x="30075" y="72295"/>
                  <a:pt x="31504" y="70973"/>
                  <a:pt x="32528" y="69199"/>
                </a:cubicBezTo>
                <a:cubicBezTo>
                  <a:pt x="33647" y="69199"/>
                  <a:pt x="37255" y="69247"/>
                  <a:pt x="38350" y="69425"/>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6663419" y="1389325"/>
            <a:ext cx="1231424" cy="2356896"/>
          </a:xfrm>
          <a:custGeom>
            <a:avLst/>
            <a:gdLst/>
            <a:ahLst/>
            <a:cxnLst/>
            <a:rect l="l" t="t" r="r" b="b"/>
            <a:pathLst>
              <a:path w="38482" h="73653" extrusionOk="0">
                <a:moveTo>
                  <a:pt x="5954" y="69199"/>
                </a:moveTo>
                <a:cubicBezTo>
                  <a:pt x="6978" y="70973"/>
                  <a:pt x="8419" y="72295"/>
                  <a:pt x="10205" y="72938"/>
                </a:cubicBezTo>
                <a:cubicBezTo>
                  <a:pt x="12181" y="73652"/>
                  <a:pt x="14348" y="73450"/>
                  <a:pt x="16455" y="72533"/>
                </a:cubicBezTo>
                <a:cubicBezTo>
                  <a:pt x="15419" y="70473"/>
                  <a:pt x="13884" y="68949"/>
                  <a:pt x="11907" y="68235"/>
                </a:cubicBezTo>
                <a:cubicBezTo>
                  <a:pt x="10978" y="67901"/>
                  <a:pt x="10002" y="67759"/>
                  <a:pt x="9038" y="67806"/>
                </a:cubicBezTo>
                <a:cubicBezTo>
                  <a:pt x="10085" y="67401"/>
                  <a:pt x="11121" y="66937"/>
                  <a:pt x="12133" y="66425"/>
                </a:cubicBezTo>
                <a:cubicBezTo>
                  <a:pt x="13634" y="68104"/>
                  <a:pt x="15503" y="69163"/>
                  <a:pt x="17563" y="69354"/>
                </a:cubicBezTo>
                <a:cubicBezTo>
                  <a:pt x="19658" y="69533"/>
                  <a:pt x="21694" y="68794"/>
                  <a:pt x="23492" y="67354"/>
                </a:cubicBezTo>
                <a:cubicBezTo>
                  <a:pt x="21980" y="65639"/>
                  <a:pt x="20087" y="64544"/>
                  <a:pt x="18003" y="64365"/>
                </a:cubicBezTo>
                <a:cubicBezTo>
                  <a:pt x="17027" y="64282"/>
                  <a:pt x="16039" y="64389"/>
                  <a:pt x="15110" y="64687"/>
                </a:cubicBezTo>
                <a:cubicBezTo>
                  <a:pt x="16158" y="64020"/>
                  <a:pt x="17170" y="63294"/>
                  <a:pt x="18134" y="62508"/>
                </a:cubicBezTo>
                <a:cubicBezTo>
                  <a:pt x="19968" y="63782"/>
                  <a:pt x="21980" y="64377"/>
                  <a:pt x="23992" y="64103"/>
                </a:cubicBezTo>
                <a:cubicBezTo>
                  <a:pt x="26076" y="63818"/>
                  <a:pt x="27909" y="62651"/>
                  <a:pt x="29338" y="60853"/>
                </a:cubicBezTo>
                <a:cubicBezTo>
                  <a:pt x="27481" y="59508"/>
                  <a:pt x="25409" y="58865"/>
                  <a:pt x="23325" y="59150"/>
                </a:cubicBezTo>
                <a:cubicBezTo>
                  <a:pt x="22516" y="59258"/>
                  <a:pt x="21742" y="59496"/>
                  <a:pt x="21027" y="59853"/>
                </a:cubicBezTo>
                <a:cubicBezTo>
                  <a:pt x="21682" y="59198"/>
                  <a:pt x="22289" y="58519"/>
                  <a:pt x="22885" y="57793"/>
                </a:cubicBezTo>
                <a:cubicBezTo>
                  <a:pt x="24944" y="58710"/>
                  <a:pt x="27040" y="58936"/>
                  <a:pt x="29005" y="58269"/>
                </a:cubicBezTo>
                <a:cubicBezTo>
                  <a:pt x="30957" y="57614"/>
                  <a:pt x="32553" y="56102"/>
                  <a:pt x="33636" y="54066"/>
                </a:cubicBezTo>
                <a:cubicBezTo>
                  <a:pt x="31541" y="53102"/>
                  <a:pt x="29374" y="52864"/>
                  <a:pt x="27385" y="53531"/>
                </a:cubicBezTo>
                <a:cubicBezTo>
                  <a:pt x="26552" y="53816"/>
                  <a:pt x="25766" y="54257"/>
                  <a:pt x="25087" y="54817"/>
                </a:cubicBezTo>
                <a:cubicBezTo>
                  <a:pt x="25647" y="53971"/>
                  <a:pt x="26171" y="53102"/>
                  <a:pt x="26635" y="52209"/>
                </a:cubicBezTo>
                <a:cubicBezTo>
                  <a:pt x="28778" y="52685"/>
                  <a:pt x="30838" y="52495"/>
                  <a:pt x="32588" y="51507"/>
                </a:cubicBezTo>
                <a:cubicBezTo>
                  <a:pt x="34434" y="50471"/>
                  <a:pt x="35684" y="48709"/>
                  <a:pt x="36351" y="46506"/>
                </a:cubicBezTo>
                <a:cubicBezTo>
                  <a:pt x="34124" y="45946"/>
                  <a:pt x="31945" y="46113"/>
                  <a:pt x="30124" y="47149"/>
                </a:cubicBezTo>
                <a:cubicBezTo>
                  <a:pt x="29457" y="47530"/>
                  <a:pt x="28838" y="48018"/>
                  <a:pt x="28314" y="48602"/>
                </a:cubicBezTo>
                <a:cubicBezTo>
                  <a:pt x="28695" y="47637"/>
                  <a:pt x="29040" y="46649"/>
                  <a:pt x="29326" y="45649"/>
                </a:cubicBezTo>
                <a:cubicBezTo>
                  <a:pt x="29338" y="45613"/>
                  <a:pt x="29338" y="45577"/>
                  <a:pt x="29362" y="45530"/>
                </a:cubicBezTo>
                <a:cubicBezTo>
                  <a:pt x="31564" y="45804"/>
                  <a:pt x="33636" y="45387"/>
                  <a:pt x="35291" y="44196"/>
                </a:cubicBezTo>
                <a:cubicBezTo>
                  <a:pt x="36994" y="42970"/>
                  <a:pt x="38053" y="41077"/>
                  <a:pt x="38482" y="38815"/>
                </a:cubicBezTo>
                <a:cubicBezTo>
                  <a:pt x="36208" y="38505"/>
                  <a:pt x="34077" y="38910"/>
                  <a:pt x="32362" y="40136"/>
                </a:cubicBezTo>
                <a:cubicBezTo>
                  <a:pt x="31350" y="40874"/>
                  <a:pt x="30540" y="41851"/>
                  <a:pt x="29993" y="42970"/>
                </a:cubicBezTo>
                <a:cubicBezTo>
                  <a:pt x="30267" y="41684"/>
                  <a:pt x="30469" y="40386"/>
                  <a:pt x="30576" y="39077"/>
                </a:cubicBezTo>
                <a:cubicBezTo>
                  <a:pt x="32731" y="38898"/>
                  <a:pt x="34636" y="38088"/>
                  <a:pt x="36005" y="36636"/>
                </a:cubicBezTo>
                <a:cubicBezTo>
                  <a:pt x="37434" y="35100"/>
                  <a:pt x="38101" y="33040"/>
                  <a:pt x="38089" y="30730"/>
                </a:cubicBezTo>
                <a:cubicBezTo>
                  <a:pt x="35791" y="30873"/>
                  <a:pt x="33779" y="31671"/>
                  <a:pt x="32350" y="33207"/>
                </a:cubicBezTo>
                <a:cubicBezTo>
                  <a:pt x="31600" y="34005"/>
                  <a:pt x="31052" y="34957"/>
                  <a:pt x="30719" y="35993"/>
                </a:cubicBezTo>
                <a:cubicBezTo>
                  <a:pt x="30719" y="35088"/>
                  <a:pt x="30659" y="34183"/>
                  <a:pt x="30588" y="33290"/>
                </a:cubicBezTo>
                <a:cubicBezTo>
                  <a:pt x="32684" y="32528"/>
                  <a:pt x="34315" y="31242"/>
                  <a:pt x="35255" y="29433"/>
                </a:cubicBezTo>
                <a:cubicBezTo>
                  <a:pt x="36220" y="27575"/>
                  <a:pt x="36315" y="25408"/>
                  <a:pt x="35696" y="23194"/>
                </a:cubicBezTo>
                <a:cubicBezTo>
                  <a:pt x="33517" y="23932"/>
                  <a:pt x="31779" y="25253"/>
                  <a:pt x="30814" y="27123"/>
                </a:cubicBezTo>
                <a:cubicBezTo>
                  <a:pt x="30433" y="27861"/>
                  <a:pt x="30183" y="28659"/>
                  <a:pt x="30064" y="29468"/>
                </a:cubicBezTo>
                <a:cubicBezTo>
                  <a:pt x="29862" y="28421"/>
                  <a:pt x="29600" y="27373"/>
                  <a:pt x="29290" y="26337"/>
                </a:cubicBezTo>
                <a:cubicBezTo>
                  <a:pt x="31338" y="25444"/>
                  <a:pt x="32910" y="24027"/>
                  <a:pt x="33731" y="22158"/>
                </a:cubicBezTo>
                <a:cubicBezTo>
                  <a:pt x="34565" y="20229"/>
                  <a:pt x="34505" y="18062"/>
                  <a:pt x="33731" y="15895"/>
                </a:cubicBezTo>
                <a:cubicBezTo>
                  <a:pt x="31600" y="16788"/>
                  <a:pt x="29981" y="18229"/>
                  <a:pt x="29147" y="20146"/>
                </a:cubicBezTo>
                <a:cubicBezTo>
                  <a:pt x="28588" y="21444"/>
                  <a:pt x="28397" y="22872"/>
                  <a:pt x="28624" y="24265"/>
                </a:cubicBezTo>
                <a:cubicBezTo>
                  <a:pt x="28207" y="23194"/>
                  <a:pt x="27742" y="22158"/>
                  <a:pt x="27350" y="21086"/>
                </a:cubicBezTo>
                <a:cubicBezTo>
                  <a:pt x="29088" y="19800"/>
                  <a:pt x="30290" y="18122"/>
                  <a:pt x="30695" y="16169"/>
                </a:cubicBezTo>
                <a:cubicBezTo>
                  <a:pt x="31112" y="14109"/>
                  <a:pt x="30612" y="12002"/>
                  <a:pt x="29409" y="10049"/>
                </a:cubicBezTo>
                <a:cubicBezTo>
                  <a:pt x="27492" y="11359"/>
                  <a:pt x="26218" y="13097"/>
                  <a:pt x="25790" y="15157"/>
                </a:cubicBezTo>
                <a:cubicBezTo>
                  <a:pt x="25552" y="16300"/>
                  <a:pt x="25599" y="17479"/>
                  <a:pt x="25909" y="18598"/>
                </a:cubicBezTo>
                <a:cubicBezTo>
                  <a:pt x="25373" y="17693"/>
                  <a:pt x="24790" y="16812"/>
                  <a:pt x="24159" y="15967"/>
                </a:cubicBezTo>
                <a:cubicBezTo>
                  <a:pt x="25587" y="14205"/>
                  <a:pt x="26338" y="12192"/>
                  <a:pt x="26183" y="10133"/>
                </a:cubicBezTo>
                <a:cubicBezTo>
                  <a:pt x="26040" y="8037"/>
                  <a:pt x="24968" y="6144"/>
                  <a:pt x="23278" y="4596"/>
                </a:cubicBezTo>
                <a:cubicBezTo>
                  <a:pt x="21825" y="6370"/>
                  <a:pt x="21039" y="8394"/>
                  <a:pt x="21206" y="10490"/>
                </a:cubicBezTo>
                <a:cubicBezTo>
                  <a:pt x="21265" y="11454"/>
                  <a:pt x="21515" y="12383"/>
                  <a:pt x="21944" y="13240"/>
                </a:cubicBezTo>
                <a:cubicBezTo>
                  <a:pt x="21254" y="12478"/>
                  <a:pt x="20527" y="11740"/>
                  <a:pt x="19765" y="11037"/>
                </a:cubicBezTo>
                <a:cubicBezTo>
                  <a:pt x="20873" y="9049"/>
                  <a:pt x="21242" y="6942"/>
                  <a:pt x="20730" y="4930"/>
                </a:cubicBezTo>
                <a:cubicBezTo>
                  <a:pt x="20230" y="2917"/>
                  <a:pt x="18837" y="1227"/>
                  <a:pt x="16896" y="0"/>
                </a:cubicBezTo>
                <a:cubicBezTo>
                  <a:pt x="15753" y="2013"/>
                  <a:pt x="15360" y="4144"/>
                  <a:pt x="15896" y="6180"/>
                </a:cubicBezTo>
                <a:cubicBezTo>
                  <a:pt x="16146" y="7180"/>
                  <a:pt x="16622" y="8120"/>
                  <a:pt x="17265" y="8930"/>
                </a:cubicBezTo>
                <a:cubicBezTo>
                  <a:pt x="16884" y="8632"/>
                  <a:pt x="16491" y="8359"/>
                  <a:pt x="16074" y="8085"/>
                </a:cubicBezTo>
                <a:cubicBezTo>
                  <a:pt x="15550" y="6037"/>
                  <a:pt x="14503" y="4346"/>
                  <a:pt x="12907" y="3239"/>
                </a:cubicBezTo>
                <a:cubicBezTo>
                  <a:pt x="11169" y="2048"/>
                  <a:pt x="9026" y="1679"/>
                  <a:pt x="6752" y="2036"/>
                </a:cubicBezTo>
                <a:cubicBezTo>
                  <a:pt x="7240" y="4287"/>
                  <a:pt x="8323" y="6156"/>
                  <a:pt x="10050" y="7358"/>
                </a:cubicBezTo>
                <a:cubicBezTo>
                  <a:pt x="11788" y="8549"/>
                  <a:pt x="13895" y="8906"/>
                  <a:pt x="16134" y="8561"/>
                </a:cubicBezTo>
                <a:cubicBezTo>
                  <a:pt x="17146" y="9275"/>
                  <a:pt x="18122" y="10049"/>
                  <a:pt x="19063" y="10871"/>
                </a:cubicBezTo>
                <a:cubicBezTo>
                  <a:pt x="18753" y="10704"/>
                  <a:pt x="18420" y="10549"/>
                  <a:pt x="18086" y="10430"/>
                </a:cubicBezTo>
                <a:cubicBezTo>
                  <a:pt x="16134" y="9680"/>
                  <a:pt x="13967" y="9847"/>
                  <a:pt x="11836" y="10740"/>
                </a:cubicBezTo>
                <a:cubicBezTo>
                  <a:pt x="12848" y="12812"/>
                  <a:pt x="14360" y="14371"/>
                  <a:pt x="16312" y="15109"/>
                </a:cubicBezTo>
                <a:cubicBezTo>
                  <a:pt x="17789" y="15669"/>
                  <a:pt x="19396" y="15776"/>
                  <a:pt x="20920" y="15407"/>
                </a:cubicBezTo>
                <a:cubicBezTo>
                  <a:pt x="21551" y="15240"/>
                  <a:pt x="22158" y="15014"/>
                  <a:pt x="22730" y="14705"/>
                </a:cubicBezTo>
                <a:cubicBezTo>
                  <a:pt x="23516" y="15657"/>
                  <a:pt x="24242" y="16657"/>
                  <a:pt x="24909" y="17681"/>
                </a:cubicBezTo>
                <a:cubicBezTo>
                  <a:pt x="23290" y="16407"/>
                  <a:pt x="21218" y="15895"/>
                  <a:pt x="18979" y="16086"/>
                </a:cubicBezTo>
                <a:cubicBezTo>
                  <a:pt x="19265" y="18360"/>
                  <a:pt x="20218" y="20312"/>
                  <a:pt x="21849" y="21634"/>
                </a:cubicBezTo>
                <a:cubicBezTo>
                  <a:pt x="23492" y="22967"/>
                  <a:pt x="25564" y="23491"/>
                  <a:pt x="27862" y="23313"/>
                </a:cubicBezTo>
                <a:cubicBezTo>
                  <a:pt x="28576" y="25039"/>
                  <a:pt x="29135" y="26825"/>
                  <a:pt x="29516" y="28659"/>
                </a:cubicBezTo>
                <a:cubicBezTo>
                  <a:pt x="29088" y="26873"/>
                  <a:pt x="28481" y="25885"/>
                  <a:pt x="26992" y="24670"/>
                </a:cubicBezTo>
                <a:cubicBezTo>
                  <a:pt x="25504" y="23456"/>
                  <a:pt x="23242" y="22825"/>
                  <a:pt x="20968" y="23003"/>
                </a:cubicBezTo>
                <a:cubicBezTo>
                  <a:pt x="21242" y="25277"/>
                  <a:pt x="22194" y="27230"/>
                  <a:pt x="23825" y="28551"/>
                </a:cubicBezTo>
                <a:cubicBezTo>
                  <a:pt x="25445" y="29885"/>
                  <a:pt x="27564" y="30409"/>
                  <a:pt x="29862" y="30230"/>
                </a:cubicBezTo>
                <a:cubicBezTo>
                  <a:pt x="29838" y="30147"/>
                  <a:pt x="30386" y="34862"/>
                  <a:pt x="30362" y="36183"/>
                </a:cubicBezTo>
                <a:cubicBezTo>
                  <a:pt x="30207" y="34790"/>
                  <a:pt x="29659" y="33469"/>
                  <a:pt x="28802" y="32361"/>
                </a:cubicBezTo>
                <a:cubicBezTo>
                  <a:pt x="27492" y="30718"/>
                  <a:pt x="25528" y="29754"/>
                  <a:pt x="23266" y="29433"/>
                </a:cubicBezTo>
                <a:cubicBezTo>
                  <a:pt x="23075" y="31730"/>
                  <a:pt x="23563" y="33838"/>
                  <a:pt x="24885" y="35481"/>
                </a:cubicBezTo>
                <a:cubicBezTo>
                  <a:pt x="26171" y="37088"/>
                  <a:pt x="28052" y="38053"/>
                  <a:pt x="30267" y="38386"/>
                </a:cubicBezTo>
                <a:cubicBezTo>
                  <a:pt x="30124" y="40672"/>
                  <a:pt x="29731" y="42922"/>
                  <a:pt x="29100" y="45113"/>
                </a:cubicBezTo>
                <a:cubicBezTo>
                  <a:pt x="29433" y="43565"/>
                  <a:pt x="29374" y="42041"/>
                  <a:pt x="28838" y="40612"/>
                </a:cubicBezTo>
                <a:cubicBezTo>
                  <a:pt x="28100" y="38648"/>
                  <a:pt x="26528" y="37136"/>
                  <a:pt x="24456" y="36148"/>
                </a:cubicBezTo>
                <a:cubicBezTo>
                  <a:pt x="23575" y="38267"/>
                  <a:pt x="23409" y="40434"/>
                  <a:pt x="24159" y="42398"/>
                </a:cubicBezTo>
                <a:cubicBezTo>
                  <a:pt x="24861" y="44232"/>
                  <a:pt x="26171" y="45923"/>
                  <a:pt x="28123" y="46708"/>
                </a:cubicBezTo>
                <a:cubicBezTo>
                  <a:pt x="28254" y="46768"/>
                  <a:pt x="28397" y="46816"/>
                  <a:pt x="28540" y="46863"/>
                </a:cubicBezTo>
                <a:cubicBezTo>
                  <a:pt x="28183" y="47947"/>
                  <a:pt x="27754" y="49006"/>
                  <a:pt x="27266" y="50042"/>
                </a:cubicBezTo>
                <a:cubicBezTo>
                  <a:pt x="27040" y="50423"/>
                  <a:pt x="26849" y="50828"/>
                  <a:pt x="26683" y="51245"/>
                </a:cubicBezTo>
                <a:cubicBezTo>
                  <a:pt x="26409" y="51780"/>
                  <a:pt x="26111" y="52316"/>
                  <a:pt x="25814" y="52840"/>
                </a:cubicBezTo>
                <a:cubicBezTo>
                  <a:pt x="26409" y="51626"/>
                  <a:pt x="26683" y="50280"/>
                  <a:pt x="26599" y="48923"/>
                </a:cubicBezTo>
                <a:cubicBezTo>
                  <a:pt x="26421" y="46827"/>
                  <a:pt x="25361" y="44946"/>
                  <a:pt x="23671" y="43398"/>
                </a:cubicBezTo>
                <a:cubicBezTo>
                  <a:pt x="22206" y="45184"/>
                  <a:pt x="21444" y="47208"/>
                  <a:pt x="21599" y="49304"/>
                </a:cubicBezTo>
                <a:cubicBezTo>
                  <a:pt x="21742" y="51149"/>
                  <a:pt x="22587" y="52828"/>
                  <a:pt x="23944" y="54257"/>
                </a:cubicBezTo>
                <a:cubicBezTo>
                  <a:pt x="24337" y="54686"/>
                  <a:pt x="24313" y="54662"/>
                  <a:pt x="24528" y="54876"/>
                </a:cubicBezTo>
                <a:cubicBezTo>
                  <a:pt x="23385" y="56543"/>
                  <a:pt x="22087" y="58115"/>
                  <a:pt x="20658" y="59543"/>
                </a:cubicBezTo>
                <a:cubicBezTo>
                  <a:pt x="21480" y="58543"/>
                  <a:pt x="22027" y="57353"/>
                  <a:pt x="22266" y="56079"/>
                </a:cubicBezTo>
                <a:cubicBezTo>
                  <a:pt x="22635" y="54007"/>
                  <a:pt x="22075" y="51911"/>
                  <a:pt x="20813" y="49995"/>
                </a:cubicBezTo>
                <a:cubicBezTo>
                  <a:pt x="18944" y="51364"/>
                  <a:pt x="17717" y="53138"/>
                  <a:pt x="17336" y="55198"/>
                </a:cubicBezTo>
                <a:cubicBezTo>
                  <a:pt x="16979" y="57269"/>
                  <a:pt x="17551" y="59353"/>
                  <a:pt x="18813" y="61270"/>
                </a:cubicBezTo>
                <a:cubicBezTo>
                  <a:pt x="17503" y="62389"/>
                  <a:pt x="16110" y="63425"/>
                  <a:pt x="14646" y="64353"/>
                </a:cubicBezTo>
                <a:cubicBezTo>
                  <a:pt x="15241" y="63746"/>
                  <a:pt x="15741" y="63056"/>
                  <a:pt x="16122" y="62294"/>
                </a:cubicBezTo>
                <a:cubicBezTo>
                  <a:pt x="17027" y="60401"/>
                  <a:pt x="17063" y="58234"/>
                  <a:pt x="16360" y="56043"/>
                </a:cubicBezTo>
                <a:cubicBezTo>
                  <a:pt x="14193" y="56864"/>
                  <a:pt x="12514" y="58234"/>
                  <a:pt x="11598" y="60127"/>
                </a:cubicBezTo>
                <a:cubicBezTo>
                  <a:pt x="10717" y="61960"/>
                  <a:pt x="10669" y="64056"/>
                  <a:pt x="11312" y="66187"/>
                </a:cubicBezTo>
                <a:cubicBezTo>
                  <a:pt x="9812" y="66901"/>
                  <a:pt x="8264" y="67509"/>
                  <a:pt x="6668" y="67997"/>
                </a:cubicBezTo>
                <a:cubicBezTo>
                  <a:pt x="7478" y="67568"/>
                  <a:pt x="8192" y="66997"/>
                  <a:pt x="8776" y="66306"/>
                </a:cubicBezTo>
                <a:cubicBezTo>
                  <a:pt x="10157" y="64699"/>
                  <a:pt x="10740" y="62615"/>
                  <a:pt x="10633" y="60317"/>
                </a:cubicBezTo>
                <a:cubicBezTo>
                  <a:pt x="8335" y="60555"/>
                  <a:pt x="6347" y="61448"/>
                  <a:pt x="4990" y="63044"/>
                </a:cubicBezTo>
                <a:cubicBezTo>
                  <a:pt x="3704" y="64544"/>
                  <a:pt x="3108" y="66473"/>
                  <a:pt x="3144" y="68604"/>
                </a:cubicBezTo>
                <a:cubicBezTo>
                  <a:pt x="2894" y="68640"/>
                  <a:pt x="370" y="68675"/>
                  <a:pt x="120" y="68711"/>
                </a:cubicBezTo>
                <a:cubicBezTo>
                  <a:pt x="144" y="69056"/>
                  <a:pt x="1" y="69259"/>
                  <a:pt x="120" y="69425"/>
                </a:cubicBezTo>
                <a:cubicBezTo>
                  <a:pt x="1239" y="69247"/>
                  <a:pt x="4835" y="69199"/>
                  <a:pt x="5954" y="69199"/>
                </a:cubicBezTo>
                <a:close/>
              </a:path>
            </a:pathLst>
          </a:custGeom>
          <a:gradFill>
            <a:gsLst>
              <a:gs pos="0">
                <a:schemeClr val="accent6"/>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child using a computer&#10;&#10;Description automatically generated with low confidence">
            <a:extLst>
              <a:ext uri="{FF2B5EF4-FFF2-40B4-BE49-F238E27FC236}">
                <a16:creationId xmlns:a16="http://schemas.microsoft.com/office/drawing/2014/main" id="{9C094AD3-15FC-42A4-A138-BD6D42D8F6F5}"/>
              </a:ext>
            </a:extLst>
          </p:cNvPr>
          <p:cNvPicPr>
            <a:picLocks noChangeAspect="1"/>
          </p:cNvPicPr>
          <p:nvPr/>
        </p:nvPicPr>
        <p:blipFill>
          <a:blip r:embed="rId3"/>
          <a:stretch>
            <a:fillRect/>
          </a:stretch>
        </p:blipFill>
        <p:spPr>
          <a:xfrm>
            <a:off x="2252075" y="3827571"/>
            <a:ext cx="1618753" cy="1214065"/>
          </a:xfrm>
          <a:prstGeom prst="rect">
            <a:avLst/>
          </a:prstGeom>
        </p:spPr>
      </p:pic>
    </p:spTree>
    <p:extLst>
      <p:ext uri="{BB962C8B-B14F-4D97-AF65-F5344CB8AC3E}">
        <p14:creationId xmlns:p14="http://schemas.microsoft.com/office/powerpoint/2010/main" val="3302382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9"/>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b="1"/>
              <a:t>Classification Accuracy</a:t>
            </a:r>
            <a:endParaRPr b="1"/>
          </a:p>
        </p:txBody>
      </p:sp>
      <p:sp>
        <p:nvSpPr>
          <p:cNvPr id="683" name="Google Shape;683;p49"/>
          <p:cNvSpPr/>
          <p:nvPr/>
        </p:nvSpPr>
        <p:spPr>
          <a:xfrm>
            <a:off x="567389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txBox="1">
            <a:spLocks noGrp="1"/>
          </p:cNvSpPr>
          <p:nvPr>
            <p:ph type="title" idx="4294967295"/>
          </p:nvPr>
        </p:nvSpPr>
        <p:spPr>
          <a:xfrm>
            <a:off x="2483638" y="3461936"/>
            <a:ext cx="1493100"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400" b="1">
                <a:solidFill>
                  <a:schemeClr val="accent5"/>
                </a:solidFill>
              </a:rPr>
              <a:t>Test</a:t>
            </a:r>
            <a:endParaRPr sz="1400" b="1">
              <a:solidFill>
                <a:schemeClr val="accent5"/>
              </a:solidFill>
            </a:endParaRPr>
          </a:p>
        </p:txBody>
      </p:sp>
      <p:sp>
        <p:nvSpPr>
          <p:cNvPr id="685" name="Google Shape;685;p49"/>
          <p:cNvSpPr txBox="1">
            <a:spLocks noGrp="1"/>
          </p:cNvSpPr>
          <p:nvPr>
            <p:ph type="title" idx="4294967295"/>
          </p:nvPr>
        </p:nvSpPr>
        <p:spPr>
          <a:xfrm>
            <a:off x="2180971" y="3796619"/>
            <a:ext cx="2214048" cy="65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a:latin typeface="Karla"/>
                <a:ea typeface="Karla"/>
                <a:cs typeface="Karla"/>
                <a:sym typeface="Karla"/>
              </a:rPr>
              <a:t>Classification Accuracy : 0.7507163323782235 </a:t>
            </a:r>
          </a:p>
        </p:txBody>
      </p:sp>
      <p:pic>
        <p:nvPicPr>
          <p:cNvPr id="3" name="Picture 2">
            <a:extLst>
              <a:ext uri="{FF2B5EF4-FFF2-40B4-BE49-F238E27FC236}">
                <a16:creationId xmlns:a16="http://schemas.microsoft.com/office/drawing/2014/main" id="{7D423E8E-1947-49E4-97E2-44639B02C33E}"/>
              </a:ext>
            </a:extLst>
          </p:cNvPr>
          <p:cNvPicPr>
            <a:picLocks noChangeAspect="1"/>
          </p:cNvPicPr>
          <p:nvPr/>
        </p:nvPicPr>
        <p:blipFill>
          <a:blip r:embed="rId3"/>
          <a:stretch>
            <a:fillRect/>
          </a:stretch>
        </p:blipFill>
        <p:spPr>
          <a:xfrm>
            <a:off x="1622323" y="1189387"/>
            <a:ext cx="3073563" cy="2328743"/>
          </a:xfrm>
          <a:prstGeom prst="rect">
            <a:avLst/>
          </a:prstGeom>
        </p:spPr>
      </p:pic>
      <p:sp>
        <p:nvSpPr>
          <p:cNvPr id="13" name="TextBox 12">
            <a:extLst>
              <a:ext uri="{FF2B5EF4-FFF2-40B4-BE49-F238E27FC236}">
                <a16:creationId xmlns:a16="http://schemas.microsoft.com/office/drawing/2014/main" id="{7E58716E-B4C2-4A66-B9A9-3D03FF87C3A0}"/>
              </a:ext>
            </a:extLst>
          </p:cNvPr>
          <p:cNvSpPr txBox="1"/>
          <p:nvPr/>
        </p:nvSpPr>
        <p:spPr>
          <a:xfrm>
            <a:off x="5144238" y="2015573"/>
            <a:ext cx="2536722" cy="646331"/>
          </a:xfrm>
          <a:prstGeom prst="rect">
            <a:avLst/>
          </a:prstGeom>
          <a:noFill/>
        </p:spPr>
        <p:txBody>
          <a:bodyPr wrap="square" rtlCol="0">
            <a:spAutoFit/>
          </a:bodyPr>
          <a:lstStyle/>
          <a:p>
            <a:pPr algn="ctr"/>
            <a:r>
              <a:rPr lang="en-SG" sz="1800" b="1">
                <a:solidFill>
                  <a:schemeClr val="bg1"/>
                </a:solidFill>
                <a:latin typeface="Karla" panose="020B0604020202020204" charset="0"/>
              </a:rPr>
              <a:t>False Positive Rate : 0.21</a:t>
            </a:r>
          </a:p>
        </p:txBody>
      </p:sp>
    </p:spTree>
    <p:extLst>
      <p:ext uri="{BB962C8B-B14F-4D97-AF65-F5344CB8AC3E}">
        <p14:creationId xmlns:p14="http://schemas.microsoft.com/office/powerpoint/2010/main" val="282713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92" name="Google Shape;423;p40">
            <a:extLst>
              <a:ext uri="{FF2B5EF4-FFF2-40B4-BE49-F238E27FC236}">
                <a16:creationId xmlns:a16="http://schemas.microsoft.com/office/drawing/2014/main" id="{711359B4-A411-4788-BE22-B77BEE34B354}"/>
              </a:ext>
            </a:extLst>
          </p:cNvPr>
          <p:cNvSpPr/>
          <p:nvPr/>
        </p:nvSpPr>
        <p:spPr>
          <a:xfrm>
            <a:off x="552926" y="678896"/>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4386088" y="2023401"/>
            <a:ext cx="1091709" cy="1091709"/>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598275" y="1729975"/>
            <a:ext cx="3341330" cy="841800"/>
          </a:xfrm>
          <a:prstGeom prst="rect">
            <a:avLst/>
          </a:prstGeom>
        </p:spPr>
        <p:txBody>
          <a:bodyPr spcFirstLastPara="1" wrap="square" lIns="91425" tIns="91425" rIns="91425" bIns="91425" anchor="b" anchorCtr="0">
            <a:noAutofit/>
          </a:bodyPr>
          <a:lstStyle/>
          <a:p>
            <a:r>
              <a:rPr lang="en-SG" b="1">
                <a:cs typeface="Times New Roman"/>
              </a:rPr>
              <a:t>Regression</a:t>
            </a:r>
            <a:endParaRPr lang="en-SG" b="1">
              <a:latin typeface="Work Sans" panose="020B0604020202020204" charset="0"/>
              <a:cs typeface="Times New Roman" panose="02020603050405020304" pitchFamily="18" charset="0"/>
            </a:endParaRPr>
          </a:p>
        </p:txBody>
      </p:sp>
      <p:sp>
        <p:nvSpPr>
          <p:cNvPr id="420" name="Google Shape;420;p40"/>
          <p:cNvSpPr txBox="1">
            <a:spLocks noGrp="1"/>
          </p:cNvSpPr>
          <p:nvPr>
            <p:ph type="title" idx="2"/>
          </p:nvPr>
        </p:nvSpPr>
        <p:spPr>
          <a:xfrm>
            <a:off x="5598275" y="2571775"/>
            <a:ext cx="2783400" cy="841800"/>
          </a:xfrm>
          <a:prstGeom prst="rect">
            <a:avLst/>
          </a:prstGeom>
        </p:spPr>
        <p:txBody>
          <a:bodyPr spcFirstLastPara="1" wrap="square" lIns="91425" tIns="91425" rIns="91425" bIns="91425" anchor="t" anchorCtr="0">
            <a:noAutofit/>
          </a:bodyPr>
          <a:lstStyle/>
          <a:p>
            <a:r>
              <a:rPr lang="en-SG">
                <a:latin typeface="Work Sans"/>
                <a:cs typeface="Times New Roman"/>
              </a:rPr>
              <a:t>Importance of Budget and Runtime in predicting the Box Office of a movie</a:t>
            </a:r>
          </a:p>
        </p:txBody>
      </p:sp>
      <p:sp>
        <p:nvSpPr>
          <p:cNvPr id="421" name="Google Shape;421;p40"/>
          <p:cNvSpPr txBox="1">
            <a:spLocks noGrp="1"/>
          </p:cNvSpPr>
          <p:nvPr>
            <p:ph type="title" idx="3"/>
          </p:nvPr>
        </p:nvSpPr>
        <p:spPr>
          <a:xfrm>
            <a:off x="4374838" y="2019475"/>
            <a:ext cx="10917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02</a:t>
            </a:r>
            <a:endParaRPr b="1"/>
          </a:p>
        </p:txBody>
      </p:sp>
      <p:pic>
        <p:nvPicPr>
          <p:cNvPr id="91" name="Picture 2" descr="Linear regression - Free arrows icons">
            <a:extLst>
              <a:ext uri="{FF2B5EF4-FFF2-40B4-BE49-F238E27FC236}">
                <a16:creationId xmlns:a16="http://schemas.microsoft.com/office/drawing/2014/main" id="{68FA5B44-1B8E-421F-9EC9-DCD37F5B72BD}"/>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10050" y="1499927"/>
            <a:ext cx="2143646" cy="214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18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20" name="Group 19">
            <a:extLst>
              <a:ext uri="{FF2B5EF4-FFF2-40B4-BE49-F238E27FC236}">
                <a16:creationId xmlns:a16="http://schemas.microsoft.com/office/drawing/2014/main" id="{A84365E3-EBF3-4CFD-B0FA-8F348FB10ABD}"/>
              </a:ext>
            </a:extLst>
          </p:cNvPr>
          <p:cNvGrpSpPr/>
          <p:nvPr/>
        </p:nvGrpSpPr>
        <p:grpSpPr>
          <a:xfrm>
            <a:off x="1846277" y="1398113"/>
            <a:ext cx="865511" cy="833247"/>
            <a:chOff x="942141" y="1888639"/>
            <a:chExt cx="1183228" cy="1127200"/>
          </a:xfrm>
        </p:grpSpPr>
        <p:sp>
          <p:nvSpPr>
            <p:cNvPr id="334" name="Google Shape;423;p40">
              <a:extLst>
                <a:ext uri="{FF2B5EF4-FFF2-40B4-BE49-F238E27FC236}">
                  <a16:creationId xmlns:a16="http://schemas.microsoft.com/office/drawing/2014/main" id="{23131D7E-DE84-4A5C-A205-D0D3E49211E6}"/>
                </a:ext>
              </a:extLst>
            </p:cNvPr>
            <p:cNvSpPr/>
            <p:nvPr/>
          </p:nvSpPr>
          <p:spPr>
            <a:xfrm>
              <a:off x="942141" y="1888639"/>
              <a:ext cx="1183228" cy="112720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1683;p66">
              <a:extLst>
                <a:ext uri="{FF2B5EF4-FFF2-40B4-BE49-F238E27FC236}">
                  <a16:creationId xmlns:a16="http://schemas.microsoft.com/office/drawing/2014/main" id="{230BC828-350A-4061-8C03-8116836C6FD7}"/>
                </a:ext>
              </a:extLst>
            </p:cNvPr>
            <p:cNvGrpSpPr/>
            <p:nvPr/>
          </p:nvGrpSpPr>
          <p:grpSpPr>
            <a:xfrm>
              <a:off x="1194005" y="1990887"/>
              <a:ext cx="748386" cy="923430"/>
              <a:chOff x="6184350" y="1957650"/>
              <a:chExt cx="530300" cy="621175"/>
            </a:xfrm>
          </p:grpSpPr>
          <p:sp>
            <p:nvSpPr>
              <p:cNvPr id="293" name="Google Shape;1684;p66">
                <a:extLst>
                  <a:ext uri="{FF2B5EF4-FFF2-40B4-BE49-F238E27FC236}">
                    <a16:creationId xmlns:a16="http://schemas.microsoft.com/office/drawing/2014/main" id="{D8412E43-CB6C-49FA-A651-3F875F9FF48C}"/>
                  </a:ext>
                </a:extLst>
              </p:cNvPr>
              <p:cNvSpPr/>
              <p:nvPr/>
            </p:nvSpPr>
            <p:spPr>
              <a:xfrm>
                <a:off x="6379625" y="2300100"/>
                <a:ext cx="39375" cy="104450"/>
              </a:xfrm>
              <a:custGeom>
                <a:avLst/>
                <a:gdLst/>
                <a:ahLst/>
                <a:cxnLst/>
                <a:rect l="l" t="t" r="r" b="b"/>
                <a:pathLst>
                  <a:path w="1575" h="4178" extrusionOk="0">
                    <a:moveTo>
                      <a:pt x="1" y="0"/>
                    </a:moveTo>
                    <a:lnTo>
                      <a:pt x="1" y="4177"/>
                    </a:lnTo>
                    <a:lnTo>
                      <a:pt x="1574" y="4177"/>
                    </a:lnTo>
                    <a:lnTo>
                      <a:pt x="1574" y="0"/>
                    </a:ln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85;p66">
                <a:extLst>
                  <a:ext uri="{FF2B5EF4-FFF2-40B4-BE49-F238E27FC236}">
                    <a16:creationId xmlns:a16="http://schemas.microsoft.com/office/drawing/2014/main" id="{461A2BD9-6166-4428-BA28-017227F50028}"/>
                  </a:ext>
                </a:extLst>
              </p:cNvPr>
              <p:cNvSpPr/>
              <p:nvPr/>
            </p:nvSpPr>
            <p:spPr>
              <a:xfrm>
                <a:off x="6399300" y="2300100"/>
                <a:ext cx="19700" cy="104450"/>
              </a:xfrm>
              <a:custGeom>
                <a:avLst/>
                <a:gdLst/>
                <a:ahLst/>
                <a:cxnLst/>
                <a:rect l="l" t="t" r="r" b="b"/>
                <a:pathLst>
                  <a:path w="788" h="4178" extrusionOk="0">
                    <a:moveTo>
                      <a:pt x="1" y="0"/>
                    </a:moveTo>
                    <a:lnTo>
                      <a:pt x="1" y="4177"/>
                    </a:lnTo>
                    <a:lnTo>
                      <a:pt x="787" y="4177"/>
                    </a:lnTo>
                    <a:lnTo>
                      <a:pt x="787" y="0"/>
                    </a:ln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86;p66">
                <a:extLst>
                  <a:ext uri="{FF2B5EF4-FFF2-40B4-BE49-F238E27FC236}">
                    <a16:creationId xmlns:a16="http://schemas.microsoft.com/office/drawing/2014/main" id="{8A4B691A-3C61-439C-AB8D-F9869ECBE659}"/>
                  </a:ext>
                </a:extLst>
              </p:cNvPr>
              <p:cNvSpPr/>
              <p:nvPr/>
            </p:nvSpPr>
            <p:spPr>
              <a:xfrm>
                <a:off x="6511175" y="1957650"/>
                <a:ext cx="97675" cy="61725"/>
              </a:xfrm>
              <a:custGeom>
                <a:avLst/>
                <a:gdLst/>
                <a:ahLst/>
                <a:cxnLst/>
                <a:rect l="l" t="t" r="r" b="b"/>
                <a:pathLst>
                  <a:path w="3907" h="2469" extrusionOk="0">
                    <a:moveTo>
                      <a:pt x="516" y="1"/>
                    </a:moveTo>
                    <a:cubicBezTo>
                      <a:pt x="218" y="1"/>
                      <a:pt x="1" y="245"/>
                      <a:pt x="1" y="543"/>
                    </a:cubicBezTo>
                    <a:lnTo>
                      <a:pt x="1" y="1927"/>
                    </a:lnTo>
                    <a:cubicBezTo>
                      <a:pt x="1" y="2225"/>
                      <a:pt x="218" y="2469"/>
                      <a:pt x="516" y="2469"/>
                    </a:cubicBezTo>
                    <a:lnTo>
                      <a:pt x="3364" y="2469"/>
                    </a:lnTo>
                    <a:cubicBezTo>
                      <a:pt x="3663" y="2469"/>
                      <a:pt x="3907" y="2225"/>
                      <a:pt x="3907" y="1927"/>
                    </a:cubicBezTo>
                    <a:lnTo>
                      <a:pt x="3907" y="543"/>
                    </a:lnTo>
                    <a:cubicBezTo>
                      <a:pt x="3907" y="245"/>
                      <a:pt x="3663" y="1"/>
                      <a:pt x="3364"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687;p66">
                <a:extLst>
                  <a:ext uri="{FF2B5EF4-FFF2-40B4-BE49-F238E27FC236}">
                    <a16:creationId xmlns:a16="http://schemas.microsoft.com/office/drawing/2014/main" id="{84B8CBD0-5DD9-4441-B749-8C190DF74058}"/>
                  </a:ext>
                </a:extLst>
              </p:cNvPr>
              <p:cNvSpPr/>
              <p:nvPr/>
            </p:nvSpPr>
            <p:spPr>
              <a:xfrm>
                <a:off x="6574250" y="1957650"/>
                <a:ext cx="34600" cy="61725"/>
              </a:xfrm>
              <a:custGeom>
                <a:avLst/>
                <a:gdLst/>
                <a:ahLst/>
                <a:cxnLst/>
                <a:rect l="l" t="t" r="r" b="b"/>
                <a:pathLst>
                  <a:path w="1384" h="2469" extrusionOk="0">
                    <a:moveTo>
                      <a:pt x="0" y="1"/>
                    </a:moveTo>
                    <a:cubicBezTo>
                      <a:pt x="299" y="1"/>
                      <a:pt x="543" y="245"/>
                      <a:pt x="543" y="543"/>
                    </a:cubicBezTo>
                    <a:lnTo>
                      <a:pt x="543" y="1927"/>
                    </a:lnTo>
                    <a:cubicBezTo>
                      <a:pt x="543" y="2225"/>
                      <a:pt x="299" y="2469"/>
                      <a:pt x="0" y="2469"/>
                    </a:cubicBezTo>
                    <a:lnTo>
                      <a:pt x="841" y="2469"/>
                    </a:lnTo>
                    <a:cubicBezTo>
                      <a:pt x="1140" y="2469"/>
                      <a:pt x="1384" y="2225"/>
                      <a:pt x="1384" y="1927"/>
                    </a:cubicBezTo>
                    <a:lnTo>
                      <a:pt x="1384" y="543"/>
                    </a:lnTo>
                    <a:cubicBezTo>
                      <a:pt x="1384" y="245"/>
                      <a:pt x="1140" y="1"/>
                      <a:pt x="841" y="1"/>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88;p66">
                <a:extLst>
                  <a:ext uri="{FF2B5EF4-FFF2-40B4-BE49-F238E27FC236}">
                    <a16:creationId xmlns:a16="http://schemas.microsoft.com/office/drawing/2014/main" id="{B9CCFF2A-BA3F-4330-BFA1-04E644149CAA}"/>
                  </a:ext>
                </a:extLst>
              </p:cNvPr>
              <p:cNvSpPr/>
              <p:nvPr/>
            </p:nvSpPr>
            <p:spPr>
              <a:xfrm>
                <a:off x="6427100" y="1970550"/>
                <a:ext cx="83425" cy="111900"/>
              </a:xfrm>
              <a:custGeom>
                <a:avLst/>
                <a:gdLst/>
                <a:ahLst/>
                <a:cxnLst/>
                <a:rect l="l" t="t" r="r" b="b"/>
                <a:pathLst>
                  <a:path w="3337" h="4476" extrusionOk="0">
                    <a:moveTo>
                      <a:pt x="1520" y="0"/>
                    </a:moveTo>
                    <a:cubicBezTo>
                      <a:pt x="1167" y="0"/>
                      <a:pt x="869" y="244"/>
                      <a:pt x="814" y="597"/>
                    </a:cubicBezTo>
                    <a:lnTo>
                      <a:pt x="1" y="4476"/>
                    </a:lnTo>
                    <a:lnTo>
                      <a:pt x="1465" y="4476"/>
                    </a:lnTo>
                    <a:lnTo>
                      <a:pt x="1981" y="1763"/>
                    </a:lnTo>
                    <a:cubicBezTo>
                      <a:pt x="2008" y="1628"/>
                      <a:pt x="2143" y="1519"/>
                      <a:pt x="2279" y="1519"/>
                    </a:cubicBezTo>
                    <a:lnTo>
                      <a:pt x="3337" y="1519"/>
                    </a:lnTo>
                    <a:lnTo>
                      <a:pt x="3337" y="0"/>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89;p66">
                <a:extLst>
                  <a:ext uri="{FF2B5EF4-FFF2-40B4-BE49-F238E27FC236}">
                    <a16:creationId xmlns:a16="http://schemas.microsoft.com/office/drawing/2014/main" id="{CCFB2ED0-7858-4DB7-9DE5-9B147DE95BFD}"/>
                  </a:ext>
                </a:extLst>
              </p:cNvPr>
              <p:cNvSpPr/>
              <p:nvPr/>
            </p:nvSpPr>
            <p:spPr>
              <a:xfrm>
                <a:off x="6444725" y="1994950"/>
                <a:ext cx="65800" cy="87500"/>
              </a:xfrm>
              <a:custGeom>
                <a:avLst/>
                <a:gdLst/>
                <a:ahLst/>
                <a:cxnLst/>
                <a:rect l="l" t="t" r="r" b="b"/>
                <a:pathLst>
                  <a:path w="2632" h="3500" extrusionOk="0">
                    <a:moveTo>
                      <a:pt x="1004" y="1"/>
                    </a:moveTo>
                    <a:cubicBezTo>
                      <a:pt x="842" y="1"/>
                      <a:pt x="733" y="109"/>
                      <a:pt x="706" y="245"/>
                    </a:cubicBezTo>
                    <a:lnTo>
                      <a:pt x="1" y="3500"/>
                    </a:lnTo>
                    <a:lnTo>
                      <a:pt x="760" y="3500"/>
                    </a:lnTo>
                    <a:lnTo>
                      <a:pt x="1276" y="787"/>
                    </a:lnTo>
                    <a:cubicBezTo>
                      <a:pt x="1303" y="652"/>
                      <a:pt x="1438" y="543"/>
                      <a:pt x="1574" y="543"/>
                    </a:cubicBezTo>
                    <a:lnTo>
                      <a:pt x="2632" y="543"/>
                    </a:lnTo>
                    <a:lnTo>
                      <a:pt x="2632" y="1"/>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90;p66">
                <a:extLst>
                  <a:ext uri="{FF2B5EF4-FFF2-40B4-BE49-F238E27FC236}">
                    <a16:creationId xmlns:a16="http://schemas.microsoft.com/office/drawing/2014/main" id="{65E48D32-9653-49F0-A1C6-CD5044A9FA39}"/>
                  </a:ext>
                </a:extLst>
              </p:cNvPr>
              <p:cNvSpPr/>
              <p:nvPr/>
            </p:nvSpPr>
            <p:spPr>
              <a:xfrm>
                <a:off x="6351150" y="2269575"/>
                <a:ext cx="96325" cy="40725"/>
              </a:xfrm>
              <a:custGeom>
                <a:avLst/>
                <a:gdLst/>
                <a:ahLst/>
                <a:cxnLst/>
                <a:rect l="l" t="t" r="r" b="b"/>
                <a:pathLst>
                  <a:path w="3853" h="1629" extrusionOk="0">
                    <a:moveTo>
                      <a:pt x="1" y="1"/>
                    </a:moveTo>
                    <a:lnTo>
                      <a:pt x="1" y="1357"/>
                    </a:lnTo>
                    <a:cubicBezTo>
                      <a:pt x="1" y="1520"/>
                      <a:pt x="136" y="1628"/>
                      <a:pt x="272" y="1628"/>
                    </a:cubicBezTo>
                    <a:lnTo>
                      <a:pt x="3608" y="1628"/>
                    </a:lnTo>
                    <a:cubicBezTo>
                      <a:pt x="3744" y="1628"/>
                      <a:pt x="3852" y="1520"/>
                      <a:pt x="3852" y="1357"/>
                    </a:cubicBezTo>
                    <a:lnTo>
                      <a:pt x="3852" y="1"/>
                    </a:ln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91;p66">
                <a:extLst>
                  <a:ext uri="{FF2B5EF4-FFF2-40B4-BE49-F238E27FC236}">
                    <a16:creationId xmlns:a16="http://schemas.microsoft.com/office/drawing/2014/main" id="{610012A8-5E94-4E1D-9C86-A6214F7DCB34}"/>
                  </a:ext>
                </a:extLst>
              </p:cNvPr>
              <p:cNvSpPr/>
              <p:nvPr/>
            </p:nvSpPr>
            <p:spPr>
              <a:xfrm>
                <a:off x="6421000" y="2269575"/>
                <a:ext cx="26475" cy="40725"/>
              </a:xfrm>
              <a:custGeom>
                <a:avLst/>
                <a:gdLst/>
                <a:ahLst/>
                <a:cxnLst/>
                <a:rect l="l" t="t" r="r" b="b"/>
                <a:pathLst>
                  <a:path w="1059" h="1629" extrusionOk="0">
                    <a:moveTo>
                      <a:pt x="272" y="1"/>
                    </a:moveTo>
                    <a:lnTo>
                      <a:pt x="272" y="1384"/>
                    </a:lnTo>
                    <a:cubicBezTo>
                      <a:pt x="272" y="1520"/>
                      <a:pt x="163" y="1628"/>
                      <a:pt x="0" y="1628"/>
                    </a:cubicBezTo>
                    <a:lnTo>
                      <a:pt x="814" y="1628"/>
                    </a:lnTo>
                    <a:cubicBezTo>
                      <a:pt x="950" y="1628"/>
                      <a:pt x="1058" y="1520"/>
                      <a:pt x="1058" y="1384"/>
                    </a:cubicBezTo>
                    <a:lnTo>
                      <a:pt x="1058" y="1"/>
                    </a:ln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692;p66">
                <a:extLst>
                  <a:ext uri="{FF2B5EF4-FFF2-40B4-BE49-F238E27FC236}">
                    <a16:creationId xmlns:a16="http://schemas.microsoft.com/office/drawing/2014/main" id="{6A460548-DA7B-48FB-AD57-526333EB782D}"/>
                  </a:ext>
                </a:extLst>
              </p:cNvPr>
              <p:cNvSpPr/>
              <p:nvPr/>
            </p:nvSpPr>
            <p:spPr>
              <a:xfrm>
                <a:off x="6330125" y="2234325"/>
                <a:ext cx="138375" cy="41375"/>
              </a:xfrm>
              <a:custGeom>
                <a:avLst/>
                <a:gdLst/>
                <a:ahLst/>
                <a:cxnLst/>
                <a:rect l="l" t="t" r="r" b="b"/>
                <a:pathLst>
                  <a:path w="5535" h="1655" extrusionOk="0">
                    <a:moveTo>
                      <a:pt x="1" y="0"/>
                    </a:moveTo>
                    <a:lnTo>
                      <a:pt x="1" y="1411"/>
                    </a:lnTo>
                    <a:cubicBezTo>
                      <a:pt x="1" y="1546"/>
                      <a:pt x="109" y="1655"/>
                      <a:pt x="272" y="1655"/>
                    </a:cubicBezTo>
                    <a:lnTo>
                      <a:pt x="5290" y="1655"/>
                    </a:lnTo>
                    <a:cubicBezTo>
                      <a:pt x="5426" y="1655"/>
                      <a:pt x="5534" y="1546"/>
                      <a:pt x="5534" y="1411"/>
                    </a:cubicBezTo>
                    <a:lnTo>
                      <a:pt x="5534" y="0"/>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93;p66">
                <a:extLst>
                  <a:ext uri="{FF2B5EF4-FFF2-40B4-BE49-F238E27FC236}">
                    <a16:creationId xmlns:a16="http://schemas.microsoft.com/office/drawing/2014/main" id="{03BFC24F-65B1-4E99-B93C-CFBE3B7F708C}"/>
                  </a:ext>
                </a:extLst>
              </p:cNvPr>
              <p:cNvSpPr/>
              <p:nvPr/>
            </p:nvSpPr>
            <p:spPr>
              <a:xfrm>
                <a:off x="6442025" y="2241100"/>
                <a:ext cx="26475" cy="34600"/>
              </a:xfrm>
              <a:custGeom>
                <a:avLst/>
                <a:gdLst/>
                <a:ahLst/>
                <a:cxnLst/>
                <a:rect l="l" t="t" r="r" b="b"/>
                <a:pathLst>
                  <a:path w="1059" h="1384" extrusionOk="0">
                    <a:moveTo>
                      <a:pt x="272" y="0"/>
                    </a:moveTo>
                    <a:lnTo>
                      <a:pt x="272" y="1140"/>
                    </a:lnTo>
                    <a:cubicBezTo>
                      <a:pt x="272" y="1275"/>
                      <a:pt x="163" y="1384"/>
                      <a:pt x="0" y="1384"/>
                    </a:cubicBezTo>
                    <a:lnTo>
                      <a:pt x="814" y="1384"/>
                    </a:lnTo>
                    <a:cubicBezTo>
                      <a:pt x="950" y="1384"/>
                      <a:pt x="1058" y="1275"/>
                      <a:pt x="1058" y="1140"/>
                    </a:cubicBezTo>
                    <a:lnTo>
                      <a:pt x="1058" y="0"/>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94;p66">
                <a:extLst>
                  <a:ext uri="{FF2B5EF4-FFF2-40B4-BE49-F238E27FC236}">
                    <a16:creationId xmlns:a16="http://schemas.microsoft.com/office/drawing/2014/main" id="{C3A8AEFB-4BFD-486B-A65C-4EF02693E18B}"/>
                  </a:ext>
                </a:extLst>
              </p:cNvPr>
              <p:cNvSpPr/>
              <p:nvPr/>
            </p:nvSpPr>
            <p:spPr>
              <a:xfrm>
                <a:off x="6220275" y="2116325"/>
                <a:ext cx="63775" cy="52250"/>
              </a:xfrm>
              <a:custGeom>
                <a:avLst/>
                <a:gdLst/>
                <a:ahLst/>
                <a:cxnLst/>
                <a:rect l="l" t="t" r="r" b="b"/>
                <a:pathLst>
                  <a:path w="2551" h="2090" extrusionOk="0">
                    <a:moveTo>
                      <a:pt x="1" y="1"/>
                    </a:moveTo>
                    <a:lnTo>
                      <a:pt x="1" y="2089"/>
                    </a:lnTo>
                    <a:lnTo>
                      <a:pt x="2550" y="2089"/>
                    </a:lnTo>
                    <a:lnTo>
                      <a:pt x="2550" y="1"/>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95;p66">
                <a:extLst>
                  <a:ext uri="{FF2B5EF4-FFF2-40B4-BE49-F238E27FC236}">
                    <a16:creationId xmlns:a16="http://schemas.microsoft.com/office/drawing/2014/main" id="{F34EFBA7-134D-4EF9-A3DD-48619D31E63E}"/>
                  </a:ext>
                </a:extLst>
              </p:cNvPr>
              <p:cNvSpPr/>
              <p:nvPr/>
            </p:nvSpPr>
            <p:spPr>
              <a:xfrm>
                <a:off x="6524075" y="2114975"/>
                <a:ext cx="103100" cy="73925"/>
              </a:xfrm>
              <a:custGeom>
                <a:avLst/>
                <a:gdLst/>
                <a:ahLst/>
                <a:cxnLst/>
                <a:rect l="l" t="t" r="r" b="b"/>
                <a:pathLst>
                  <a:path w="4124" h="2957" extrusionOk="0">
                    <a:moveTo>
                      <a:pt x="0" y="0"/>
                    </a:moveTo>
                    <a:lnTo>
                      <a:pt x="0" y="2957"/>
                    </a:lnTo>
                    <a:lnTo>
                      <a:pt x="4123" y="2957"/>
                    </a:lnTo>
                    <a:lnTo>
                      <a:pt x="4123" y="0"/>
                    </a:ln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96;p66">
                <a:extLst>
                  <a:ext uri="{FF2B5EF4-FFF2-40B4-BE49-F238E27FC236}">
                    <a16:creationId xmlns:a16="http://schemas.microsoft.com/office/drawing/2014/main" id="{750EC541-73F2-4FB5-AE23-D411E742FCE8}"/>
                  </a:ext>
                </a:extLst>
              </p:cNvPr>
              <p:cNvSpPr/>
              <p:nvPr/>
            </p:nvSpPr>
            <p:spPr>
              <a:xfrm>
                <a:off x="6300300" y="2019350"/>
                <a:ext cx="97675" cy="63100"/>
              </a:xfrm>
              <a:custGeom>
                <a:avLst/>
                <a:gdLst/>
                <a:ahLst/>
                <a:cxnLst/>
                <a:rect l="l" t="t" r="r" b="b"/>
                <a:pathLst>
                  <a:path w="3907" h="2524" extrusionOk="0">
                    <a:moveTo>
                      <a:pt x="489" y="1"/>
                    </a:moveTo>
                    <a:cubicBezTo>
                      <a:pt x="217" y="1"/>
                      <a:pt x="0" y="218"/>
                      <a:pt x="0" y="462"/>
                    </a:cubicBezTo>
                    <a:lnTo>
                      <a:pt x="0" y="2524"/>
                    </a:lnTo>
                    <a:lnTo>
                      <a:pt x="3906" y="2524"/>
                    </a:lnTo>
                    <a:lnTo>
                      <a:pt x="3906" y="462"/>
                    </a:lnTo>
                    <a:cubicBezTo>
                      <a:pt x="3906" y="218"/>
                      <a:pt x="3689" y="1"/>
                      <a:pt x="3445" y="1"/>
                    </a:cubicBez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97;p66">
                <a:extLst>
                  <a:ext uri="{FF2B5EF4-FFF2-40B4-BE49-F238E27FC236}">
                    <a16:creationId xmlns:a16="http://schemas.microsoft.com/office/drawing/2014/main" id="{F1383B8D-8FBB-492F-A8DB-F84C9DB9A276}"/>
                  </a:ext>
                </a:extLst>
              </p:cNvPr>
              <p:cNvSpPr/>
              <p:nvPr/>
            </p:nvSpPr>
            <p:spPr>
              <a:xfrm>
                <a:off x="6362675" y="2019350"/>
                <a:ext cx="35300" cy="63100"/>
              </a:xfrm>
              <a:custGeom>
                <a:avLst/>
                <a:gdLst/>
                <a:ahLst/>
                <a:cxnLst/>
                <a:rect l="l" t="t" r="r" b="b"/>
                <a:pathLst>
                  <a:path w="1412" h="2524" extrusionOk="0">
                    <a:moveTo>
                      <a:pt x="1" y="1"/>
                    </a:moveTo>
                    <a:cubicBezTo>
                      <a:pt x="272" y="1"/>
                      <a:pt x="489" y="218"/>
                      <a:pt x="489" y="462"/>
                    </a:cubicBezTo>
                    <a:lnTo>
                      <a:pt x="489" y="2524"/>
                    </a:lnTo>
                    <a:lnTo>
                      <a:pt x="1411" y="2524"/>
                    </a:lnTo>
                    <a:lnTo>
                      <a:pt x="1411" y="462"/>
                    </a:lnTo>
                    <a:cubicBezTo>
                      <a:pt x="1411" y="218"/>
                      <a:pt x="1194" y="1"/>
                      <a:pt x="950" y="1"/>
                    </a:cubicBez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98;p66">
                <a:extLst>
                  <a:ext uri="{FF2B5EF4-FFF2-40B4-BE49-F238E27FC236}">
                    <a16:creationId xmlns:a16="http://schemas.microsoft.com/office/drawing/2014/main" id="{E68363E8-2366-40FB-B7CB-B52A33E105FD}"/>
                  </a:ext>
                </a:extLst>
              </p:cNvPr>
              <p:cNvSpPr/>
              <p:nvPr/>
            </p:nvSpPr>
            <p:spPr>
              <a:xfrm>
                <a:off x="6516600" y="2104125"/>
                <a:ext cx="43425" cy="94950"/>
              </a:xfrm>
              <a:custGeom>
                <a:avLst/>
                <a:gdLst/>
                <a:ahLst/>
                <a:cxnLst/>
                <a:rect l="l" t="t" r="r" b="b"/>
                <a:pathLst>
                  <a:path w="1737" h="3798" extrusionOk="0">
                    <a:moveTo>
                      <a:pt x="1" y="0"/>
                    </a:moveTo>
                    <a:lnTo>
                      <a:pt x="1" y="3798"/>
                    </a:lnTo>
                    <a:lnTo>
                      <a:pt x="1574" y="3798"/>
                    </a:lnTo>
                    <a:cubicBezTo>
                      <a:pt x="1656" y="3798"/>
                      <a:pt x="1737" y="3744"/>
                      <a:pt x="1737" y="3662"/>
                    </a:cubicBezTo>
                    <a:lnTo>
                      <a:pt x="1737" y="163"/>
                    </a:lnTo>
                    <a:cubicBezTo>
                      <a:pt x="1737" y="82"/>
                      <a:pt x="1656" y="0"/>
                      <a:pt x="1574" y="0"/>
                    </a:cubicBez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99;p66">
                <a:extLst>
                  <a:ext uri="{FF2B5EF4-FFF2-40B4-BE49-F238E27FC236}">
                    <a16:creationId xmlns:a16="http://schemas.microsoft.com/office/drawing/2014/main" id="{BC9E869B-F87B-4FAA-AB81-F70F0EC657C0}"/>
                  </a:ext>
                </a:extLst>
              </p:cNvPr>
              <p:cNvSpPr/>
              <p:nvPr/>
            </p:nvSpPr>
            <p:spPr>
              <a:xfrm>
                <a:off x="6184350" y="2106050"/>
                <a:ext cx="48175" cy="72800"/>
              </a:xfrm>
              <a:custGeom>
                <a:avLst/>
                <a:gdLst/>
                <a:ahLst/>
                <a:cxnLst/>
                <a:rect l="l" t="t" r="r" b="b"/>
                <a:pathLst>
                  <a:path w="1927" h="2912" extrusionOk="0">
                    <a:moveTo>
                      <a:pt x="249" y="1"/>
                    </a:moveTo>
                    <a:cubicBezTo>
                      <a:pt x="109" y="1"/>
                      <a:pt x="0" y="103"/>
                      <a:pt x="0" y="249"/>
                    </a:cubicBezTo>
                    <a:lnTo>
                      <a:pt x="0" y="2663"/>
                    </a:lnTo>
                    <a:cubicBezTo>
                      <a:pt x="0" y="2809"/>
                      <a:pt x="109" y="2911"/>
                      <a:pt x="249" y="2911"/>
                    </a:cubicBezTo>
                    <a:cubicBezTo>
                      <a:pt x="265" y="2911"/>
                      <a:pt x="282" y="2910"/>
                      <a:pt x="299" y="2907"/>
                    </a:cubicBezTo>
                    <a:lnTo>
                      <a:pt x="1926" y="2500"/>
                    </a:lnTo>
                    <a:lnTo>
                      <a:pt x="1926" y="412"/>
                    </a:lnTo>
                    <a:lnTo>
                      <a:pt x="299" y="5"/>
                    </a:lnTo>
                    <a:cubicBezTo>
                      <a:pt x="282" y="2"/>
                      <a:pt x="265" y="1"/>
                      <a:pt x="249"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00;p66">
                <a:extLst>
                  <a:ext uri="{FF2B5EF4-FFF2-40B4-BE49-F238E27FC236}">
                    <a16:creationId xmlns:a16="http://schemas.microsoft.com/office/drawing/2014/main" id="{22433C9D-D985-4DA5-8072-4A68DB4CF882}"/>
                  </a:ext>
                </a:extLst>
              </p:cNvPr>
              <p:cNvSpPr/>
              <p:nvPr/>
            </p:nvSpPr>
            <p:spPr>
              <a:xfrm>
                <a:off x="6252825" y="2116325"/>
                <a:ext cx="31225" cy="52250"/>
              </a:xfrm>
              <a:custGeom>
                <a:avLst/>
                <a:gdLst/>
                <a:ahLst/>
                <a:cxnLst/>
                <a:rect l="l" t="t" r="r" b="b"/>
                <a:pathLst>
                  <a:path w="1249" h="2090" extrusionOk="0">
                    <a:moveTo>
                      <a:pt x="1" y="1"/>
                    </a:moveTo>
                    <a:lnTo>
                      <a:pt x="1" y="2089"/>
                    </a:lnTo>
                    <a:lnTo>
                      <a:pt x="1248" y="2089"/>
                    </a:lnTo>
                    <a:lnTo>
                      <a:pt x="1248" y="1"/>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01;p66">
                <a:extLst>
                  <a:ext uri="{FF2B5EF4-FFF2-40B4-BE49-F238E27FC236}">
                    <a16:creationId xmlns:a16="http://schemas.microsoft.com/office/drawing/2014/main" id="{EF2C2BBA-AE6F-448A-8043-C3CDDC8921B7}"/>
                  </a:ext>
                </a:extLst>
              </p:cNvPr>
              <p:cNvSpPr/>
              <p:nvPr/>
            </p:nvSpPr>
            <p:spPr>
              <a:xfrm>
                <a:off x="6272500" y="2072925"/>
                <a:ext cx="251600" cy="168200"/>
              </a:xfrm>
              <a:custGeom>
                <a:avLst/>
                <a:gdLst/>
                <a:ahLst/>
                <a:cxnLst/>
                <a:rect l="l" t="t" r="r" b="b"/>
                <a:pathLst>
                  <a:path w="10064" h="6728" extrusionOk="0">
                    <a:moveTo>
                      <a:pt x="787" y="1"/>
                    </a:moveTo>
                    <a:cubicBezTo>
                      <a:pt x="353" y="1"/>
                      <a:pt x="0" y="381"/>
                      <a:pt x="0" y="814"/>
                    </a:cubicBezTo>
                    <a:lnTo>
                      <a:pt x="0" y="5941"/>
                    </a:lnTo>
                    <a:cubicBezTo>
                      <a:pt x="0" y="6375"/>
                      <a:pt x="353" y="6727"/>
                      <a:pt x="787" y="6727"/>
                    </a:cubicBezTo>
                    <a:lnTo>
                      <a:pt x="9277" y="6727"/>
                    </a:lnTo>
                    <a:cubicBezTo>
                      <a:pt x="9711" y="6727"/>
                      <a:pt x="10063" y="6375"/>
                      <a:pt x="10063" y="5914"/>
                    </a:cubicBezTo>
                    <a:lnTo>
                      <a:pt x="10063" y="814"/>
                    </a:lnTo>
                    <a:cubicBezTo>
                      <a:pt x="10063" y="353"/>
                      <a:pt x="9711" y="1"/>
                      <a:pt x="9277"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02;p66">
                <a:extLst>
                  <a:ext uri="{FF2B5EF4-FFF2-40B4-BE49-F238E27FC236}">
                    <a16:creationId xmlns:a16="http://schemas.microsoft.com/office/drawing/2014/main" id="{1E207A0E-A300-449F-8510-4AE52B77CD55}"/>
                  </a:ext>
                </a:extLst>
              </p:cNvPr>
              <p:cNvSpPr/>
              <p:nvPr/>
            </p:nvSpPr>
            <p:spPr>
              <a:xfrm>
                <a:off x="6483375" y="2073600"/>
                <a:ext cx="40725" cy="167525"/>
              </a:xfrm>
              <a:custGeom>
                <a:avLst/>
                <a:gdLst/>
                <a:ahLst/>
                <a:cxnLst/>
                <a:rect l="l" t="t" r="r" b="b"/>
                <a:pathLst>
                  <a:path w="1629" h="6701" extrusionOk="0">
                    <a:moveTo>
                      <a:pt x="1" y="1"/>
                    </a:moveTo>
                    <a:cubicBezTo>
                      <a:pt x="435" y="1"/>
                      <a:pt x="787" y="354"/>
                      <a:pt x="787" y="787"/>
                    </a:cubicBezTo>
                    <a:lnTo>
                      <a:pt x="787" y="5914"/>
                    </a:lnTo>
                    <a:cubicBezTo>
                      <a:pt x="787" y="6348"/>
                      <a:pt x="435" y="6700"/>
                      <a:pt x="1" y="6700"/>
                    </a:cubicBezTo>
                    <a:lnTo>
                      <a:pt x="842" y="6700"/>
                    </a:lnTo>
                    <a:cubicBezTo>
                      <a:pt x="1276" y="6700"/>
                      <a:pt x="1628" y="6348"/>
                      <a:pt x="1628" y="5914"/>
                    </a:cubicBezTo>
                    <a:lnTo>
                      <a:pt x="1628" y="787"/>
                    </a:lnTo>
                    <a:cubicBezTo>
                      <a:pt x="1628" y="354"/>
                      <a:pt x="1276" y="1"/>
                      <a:pt x="842" y="1"/>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03;p66">
                <a:extLst>
                  <a:ext uri="{FF2B5EF4-FFF2-40B4-BE49-F238E27FC236}">
                    <a16:creationId xmlns:a16="http://schemas.microsoft.com/office/drawing/2014/main" id="{3EF9C3BA-ED77-4714-AAB1-C4F64F747E45}"/>
                  </a:ext>
                </a:extLst>
              </p:cNvPr>
              <p:cNvSpPr/>
              <p:nvPr/>
            </p:nvSpPr>
            <p:spPr>
              <a:xfrm>
                <a:off x="6315900" y="2113625"/>
                <a:ext cx="59025" cy="45450"/>
              </a:xfrm>
              <a:custGeom>
                <a:avLst/>
                <a:gdLst/>
                <a:ahLst/>
                <a:cxnLst/>
                <a:rect l="l" t="t" r="r" b="b"/>
                <a:pathLst>
                  <a:path w="2361" h="1818" extrusionOk="0">
                    <a:moveTo>
                      <a:pt x="272" y="0"/>
                    </a:moveTo>
                    <a:cubicBezTo>
                      <a:pt x="136" y="0"/>
                      <a:pt x="0" y="109"/>
                      <a:pt x="0" y="244"/>
                    </a:cubicBezTo>
                    <a:lnTo>
                      <a:pt x="0" y="1573"/>
                    </a:lnTo>
                    <a:cubicBezTo>
                      <a:pt x="0" y="1709"/>
                      <a:pt x="136" y="1817"/>
                      <a:pt x="272" y="1817"/>
                    </a:cubicBezTo>
                    <a:lnTo>
                      <a:pt x="2116" y="1817"/>
                    </a:lnTo>
                    <a:cubicBezTo>
                      <a:pt x="2252" y="1817"/>
                      <a:pt x="2360" y="1709"/>
                      <a:pt x="2360" y="1573"/>
                    </a:cubicBezTo>
                    <a:lnTo>
                      <a:pt x="2360" y="244"/>
                    </a:lnTo>
                    <a:cubicBezTo>
                      <a:pt x="2360" y="109"/>
                      <a:pt x="2252" y="0"/>
                      <a:pt x="2116" y="0"/>
                    </a:cubicBezTo>
                    <a:close/>
                  </a:path>
                </a:pathLst>
              </a:custGeom>
              <a:solidFill>
                <a:srgbClr val="9A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04;p66">
                <a:extLst>
                  <a:ext uri="{FF2B5EF4-FFF2-40B4-BE49-F238E27FC236}">
                    <a16:creationId xmlns:a16="http://schemas.microsoft.com/office/drawing/2014/main" id="{49DE2C1B-E754-436E-909B-E444C97B88EC}"/>
                  </a:ext>
                </a:extLst>
              </p:cNvPr>
              <p:cNvSpPr/>
              <p:nvPr/>
            </p:nvSpPr>
            <p:spPr>
              <a:xfrm>
                <a:off x="6591200" y="2104125"/>
                <a:ext cx="46825" cy="94950"/>
              </a:xfrm>
              <a:custGeom>
                <a:avLst/>
                <a:gdLst/>
                <a:ahLst/>
                <a:cxnLst/>
                <a:rect l="l" t="t" r="r" b="b"/>
                <a:pathLst>
                  <a:path w="1873" h="3798" extrusionOk="0">
                    <a:moveTo>
                      <a:pt x="163" y="0"/>
                    </a:moveTo>
                    <a:cubicBezTo>
                      <a:pt x="82" y="0"/>
                      <a:pt x="1" y="82"/>
                      <a:pt x="1" y="163"/>
                    </a:cubicBezTo>
                    <a:lnTo>
                      <a:pt x="1" y="3662"/>
                    </a:lnTo>
                    <a:cubicBezTo>
                      <a:pt x="1" y="3744"/>
                      <a:pt x="82" y="3798"/>
                      <a:pt x="163" y="3798"/>
                    </a:cubicBezTo>
                    <a:lnTo>
                      <a:pt x="1872" y="3798"/>
                    </a:lnTo>
                    <a:lnTo>
                      <a:pt x="1872" y="0"/>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05;p66">
                <a:extLst>
                  <a:ext uri="{FF2B5EF4-FFF2-40B4-BE49-F238E27FC236}">
                    <a16:creationId xmlns:a16="http://schemas.microsoft.com/office/drawing/2014/main" id="{1E7C893B-8AF5-493B-9ED1-4765D9D55B5E}"/>
                  </a:ext>
                </a:extLst>
              </p:cNvPr>
              <p:cNvSpPr/>
              <p:nvPr/>
            </p:nvSpPr>
            <p:spPr>
              <a:xfrm>
                <a:off x="6352500" y="2113625"/>
                <a:ext cx="22425" cy="45450"/>
              </a:xfrm>
              <a:custGeom>
                <a:avLst/>
                <a:gdLst/>
                <a:ahLst/>
                <a:cxnLst/>
                <a:rect l="l" t="t" r="r" b="b"/>
                <a:pathLst>
                  <a:path w="897" h="1818" extrusionOk="0">
                    <a:moveTo>
                      <a:pt x="1" y="0"/>
                    </a:moveTo>
                    <a:cubicBezTo>
                      <a:pt x="137" y="0"/>
                      <a:pt x="245" y="109"/>
                      <a:pt x="245" y="271"/>
                    </a:cubicBezTo>
                    <a:lnTo>
                      <a:pt x="245" y="1573"/>
                    </a:lnTo>
                    <a:cubicBezTo>
                      <a:pt x="245" y="1709"/>
                      <a:pt x="137" y="1817"/>
                      <a:pt x="1" y="1817"/>
                    </a:cubicBezTo>
                    <a:lnTo>
                      <a:pt x="652" y="1817"/>
                    </a:lnTo>
                    <a:cubicBezTo>
                      <a:pt x="788" y="1817"/>
                      <a:pt x="896" y="1709"/>
                      <a:pt x="896" y="1573"/>
                    </a:cubicBezTo>
                    <a:lnTo>
                      <a:pt x="896" y="271"/>
                    </a:lnTo>
                    <a:cubicBezTo>
                      <a:pt x="896" y="109"/>
                      <a:pt x="788" y="0"/>
                      <a:pt x="652" y="0"/>
                    </a:cubicBezTo>
                    <a:close/>
                  </a:path>
                </a:pathLst>
              </a:custGeom>
              <a:solidFill>
                <a:srgbClr val="64D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06;p66">
                <a:extLst>
                  <a:ext uri="{FF2B5EF4-FFF2-40B4-BE49-F238E27FC236}">
                    <a16:creationId xmlns:a16="http://schemas.microsoft.com/office/drawing/2014/main" id="{7D2A8C0F-B954-439B-AD5D-304A3B3FA987}"/>
                  </a:ext>
                </a:extLst>
              </p:cNvPr>
              <p:cNvSpPr/>
              <p:nvPr/>
            </p:nvSpPr>
            <p:spPr>
              <a:xfrm>
                <a:off x="6609500" y="2104125"/>
                <a:ext cx="28525" cy="94950"/>
              </a:xfrm>
              <a:custGeom>
                <a:avLst/>
                <a:gdLst/>
                <a:ahLst/>
                <a:cxnLst/>
                <a:rect l="l" t="t" r="r" b="b"/>
                <a:pathLst>
                  <a:path w="1141" h="3798" extrusionOk="0">
                    <a:moveTo>
                      <a:pt x="1" y="0"/>
                    </a:moveTo>
                    <a:lnTo>
                      <a:pt x="1" y="3798"/>
                    </a:lnTo>
                    <a:lnTo>
                      <a:pt x="1140" y="3798"/>
                    </a:lnTo>
                    <a:lnTo>
                      <a:pt x="1140" y="0"/>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07;p66">
                <a:extLst>
                  <a:ext uri="{FF2B5EF4-FFF2-40B4-BE49-F238E27FC236}">
                    <a16:creationId xmlns:a16="http://schemas.microsoft.com/office/drawing/2014/main" id="{97AE50D9-65B4-4670-9E81-BC2570BBA994}"/>
                  </a:ext>
                </a:extLst>
              </p:cNvPr>
              <p:cNvSpPr/>
              <p:nvPr/>
            </p:nvSpPr>
            <p:spPr>
              <a:xfrm>
                <a:off x="6627150" y="2086100"/>
                <a:ext cx="87500" cy="131050"/>
              </a:xfrm>
              <a:custGeom>
                <a:avLst/>
                <a:gdLst/>
                <a:ahLst/>
                <a:cxnLst/>
                <a:rect l="l" t="t" r="r" b="b"/>
                <a:pathLst>
                  <a:path w="3500" h="5242" extrusionOk="0">
                    <a:moveTo>
                      <a:pt x="3020" y="0"/>
                    </a:moveTo>
                    <a:cubicBezTo>
                      <a:pt x="2981" y="0"/>
                      <a:pt x="2942" y="5"/>
                      <a:pt x="2902" y="16"/>
                    </a:cubicBezTo>
                    <a:lnTo>
                      <a:pt x="0" y="721"/>
                    </a:lnTo>
                    <a:lnTo>
                      <a:pt x="0" y="4519"/>
                    </a:lnTo>
                    <a:lnTo>
                      <a:pt x="2902" y="5224"/>
                    </a:lnTo>
                    <a:cubicBezTo>
                      <a:pt x="2945" y="5236"/>
                      <a:pt x="2988" y="5241"/>
                      <a:pt x="3029" y="5241"/>
                    </a:cubicBezTo>
                    <a:cubicBezTo>
                      <a:pt x="3280" y="5241"/>
                      <a:pt x="3499" y="5042"/>
                      <a:pt x="3499" y="4763"/>
                    </a:cubicBezTo>
                    <a:lnTo>
                      <a:pt x="3499" y="477"/>
                    </a:lnTo>
                    <a:cubicBezTo>
                      <a:pt x="3499" y="218"/>
                      <a:pt x="3274" y="0"/>
                      <a:pt x="3020"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08;p66">
                <a:extLst>
                  <a:ext uri="{FF2B5EF4-FFF2-40B4-BE49-F238E27FC236}">
                    <a16:creationId xmlns:a16="http://schemas.microsoft.com/office/drawing/2014/main" id="{AA4FDC3A-FBDA-4F05-81C3-7605C1D72592}"/>
                  </a:ext>
                </a:extLst>
              </p:cNvPr>
              <p:cNvSpPr/>
              <p:nvPr/>
            </p:nvSpPr>
            <p:spPr>
              <a:xfrm>
                <a:off x="6687500" y="2086100"/>
                <a:ext cx="27150" cy="131050"/>
              </a:xfrm>
              <a:custGeom>
                <a:avLst/>
                <a:gdLst/>
                <a:ahLst/>
                <a:cxnLst/>
                <a:rect l="l" t="t" r="r" b="b"/>
                <a:pathLst>
                  <a:path w="1086" h="5242" extrusionOk="0">
                    <a:moveTo>
                      <a:pt x="614" y="0"/>
                    </a:moveTo>
                    <a:cubicBezTo>
                      <a:pt x="574" y="0"/>
                      <a:pt x="531" y="5"/>
                      <a:pt x="488" y="16"/>
                    </a:cubicBezTo>
                    <a:lnTo>
                      <a:pt x="0" y="125"/>
                    </a:lnTo>
                    <a:cubicBezTo>
                      <a:pt x="82" y="233"/>
                      <a:pt x="136" y="342"/>
                      <a:pt x="136" y="477"/>
                    </a:cubicBezTo>
                    <a:lnTo>
                      <a:pt x="136" y="4763"/>
                    </a:lnTo>
                    <a:cubicBezTo>
                      <a:pt x="136" y="4899"/>
                      <a:pt x="82" y="5034"/>
                      <a:pt x="0" y="5116"/>
                    </a:cubicBezTo>
                    <a:lnTo>
                      <a:pt x="488" y="5224"/>
                    </a:lnTo>
                    <a:cubicBezTo>
                      <a:pt x="535" y="5236"/>
                      <a:pt x="580" y="5241"/>
                      <a:pt x="624" y="5241"/>
                    </a:cubicBezTo>
                    <a:cubicBezTo>
                      <a:pt x="886" y="5241"/>
                      <a:pt x="1085" y="5042"/>
                      <a:pt x="1085" y="4763"/>
                    </a:cubicBezTo>
                    <a:lnTo>
                      <a:pt x="1085" y="477"/>
                    </a:lnTo>
                    <a:cubicBezTo>
                      <a:pt x="1085" y="218"/>
                      <a:pt x="881" y="0"/>
                      <a:pt x="614" y="0"/>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09;p66">
                <a:extLst>
                  <a:ext uri="{FF2B5EF4-FFF2-40B4-BE49-F238E27FC236}">
                    <a16:creationId xmlns:a16="http://schemas.microsoft.com/office/drawing/2014/main" id="{656F5305-C471-4B5A-8F4C-4E48D25A4E0F}"/>
                  </a:ext>
                </a:extLst>
              </p:cNvPr>
              <p:cNvSpPr/>
              <p:nvPr/>
            </p:nvSpPr>
            <p:spPr>
              <a:xfrm>
                <a:off x="6322000" y="2180075"/>
                <a:ext cx="14250" cy="14950"/>
              </a:xfrm>
              <a:custGeom>
                <a:avLst/>
                <a:gdLst/>
                <a:ahLst/>
                <a:cxnLst/>
                <a:rect l="l" t="t" r="r" b="b"/>
                <a:pathLst>
                  <a:path w="570" h="598" extrusionOk="0">
                    <a:moveTo>
                      <a:pt x="299" y="0"/>
                    </a:moveTo>
                    <a:cubicBezTo>
                      <a:pt x="136" y="0"/>
                      <a:pt x="0" y="136"/>
                      <a:pt x="0" y="299"/>
                    </a:cubicBezTo>
                    <a:cubicBezTo>
                      <a:pt x="0" y="461"/>
                      <a:pt x="136" y="597"/>
                      <a:pt x="299" y="597"/>
                    </a:cubicBezTo>
                    <a:cubicBezTo>
                      <a:pt x="462" y="597"/>
                      <a:pt x="570" y="461"/>
                      <a:pt x="570" y="299"/>
                    </a:cubicBezTo>
                    <a:cubicBezTo>
                      <a:pt x="570" y="136"/>
                      <a:pt x="462" y="0"/>
                      <a:pt x="299" y="0"/>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10;p66">
                <a:extLst>
                  <a:ext uri="{FF2B5EF4-FFF2-40B4-BE49-F238E27FC236}">
                    <a16:creationId xmlns:a16="http://schemas.microsoft.com/office/drawing/2014/main" id="{747C1F28-4799-4D0B-81C5-60CE9538B904}"/>
                  </a:ext>
                </a:extLst>
              </p:cNvPr>
              <p:cNvSpPr/>
              <p:nvPr/>
            </p:nvSpPr>
            <p:spPr>
              <a:xfrm>
                <a:off x="6354550" y="2180075"/>
                <a:ext cx="14950" cy="14950"/>
              </a:xfrm>
              <a:custGeom>
                <a:avLst/>
                <a:gdLst/>
                <a:ahLst/>
                <a:cxnLst/>
                <a:rect l="l" t="t" r="r" b="b"/>
                <a:pathLst>
                  <a:path w="598" h="598" extrusionOk="0">
                    <a:moveTo>
                      <a:pt x="299" y="0"/>
                    </a:moveTo>
                    <a:cubicBezTo>
                      <a:pt x="136" y="0"/>
                      <a:pt x="0" y="136"/>
                      <a:pt x="0" y="299"/>
                    </a:cubicBezTo>
                    <a:cubicBezTo>
                      <a:pt x="0" y="461"/>
                      <a:pt x="136" y="597"/>
                      <a:pt x="299" y="597"/>
                    </a:cubicBezTo>
                    <a:cubicBezTo>
                      <a:pt x="461" y="597"/>
                      <a:pt x="597" y="461"/>
                      <a:pt x="597" y="299"/>
                    </a:cubicBezTo>
                    <a:cubicBezTo>
                      <a:pt x="597" y="136"/>
                      <a:pt x="461" y="0"/>
                      <a:pt x="299" y="0"/>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11;p66">
                <a:extLst>
                  <a:ext uri="{FF2B5EF4-FFF2-40B4-BE49-F238E27FC236}">
                    <a16:creationId xmlns:a16="http://schemas.microsoft.com/office/drawing/2014/main" id="{BEC50C6F-39D3-4729-873F-1FE9E409DDF4}"/>
                  </a:ext>
                </a:extLst>
              </p:cNvPr>
              <p:cNvSpPr/>
              <p:nvPr/>
            </p:nvSpPr>
            <p:spPr>
              <a:xfrm>
                <a:off x="6360650" y="2397750"/>
                <a:ext cx="77325" cy="90200"/>
              </a:xfrm>
              <a:custGeom>
                <a:avLst/>
                <a:gdLst/>
                <a:ahLst/>
                <a:cxnLst/>
                <a:rect l="l" t="t" r="r" b="b"/>
                <a:pathLst>
                  <a:path w="3093" h="3608" extrusionOk="0">
                    <a:moveTo>
                      <a:pt x="272" y="0"/>
                    </a:moveTo>
                    <a:cubicBezTo>
                      <a:pt x="109" y="0"/>
                      <a:pt x="0" y="109"/>
                      <a:pt x="0" y="271"/>
                    </a:cubicBezTo>
                    <a:lnTo>
                      <a:pt x="0" y="3608"/>
                    </a:lnTo>
                    <a:lnTo>
                      <a:pt x="3093" y="3608"/>
                    </a:lnTo>
                    <a:lnTo>
                      <a:pt x="3093" y="271"/>
                    </a:lnTo>
                    <a:cubicBezTo>
                      <a:pt x="3093" y="109"/>
                      <a:pt x="2984" y="0"/>
                      <a:pt x="2848"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12;p66">
                <a:extLst>
                  <a:ext uri="{FF2B5EF4-FFF2-40B4-BE49-F238E27FC236}">
                    <a16:creationId xmlns:a16="http://schemas.microsoft.com/office/drawing/2014/main" id="{EC82E3F1-1BD7-484B-9D50-EA4AE10CF4FE}"/>
                  </a:ext>
                </a:extLst>
              </p:cNvPr>
              <p:cNvSpPr/>
              <p:nvPr/>
            </p:nvSpPr>
            <p:spPr>
              <a:xfrm>
                <a:off x="6412175" y="2397750"/>
                <a:ext cx="25800" cy="90200"/>
              </a:xfrm>
              <a:custGeom>
                <a:avLst/>
                <a:gdLst/>
                <a:ahLst/>
                <a:cxnLst/>
                <a:rect l="l" t="t" r="r" b="b"/>
                <a:pathLst>
                  <a:path w="1032" h="3608" extrusionOk="0">
                    <a:moveTo>
                      <a:pt x="1" y="0"/>
                    </a:moveTo>
                    <a:cubicBezTo>
                      <a:pt x="136" y="0"/>
                      <a:pt x="245" y="109"/>
                      <a:pt x="245" y="271"/>
                    </a:cubicBezTo>
                    <a:lnTo>
                      <a:pt x="245" y="3608"/>
                    </a:lnTo>
                    <a:lnTo>
                      <a:pt x="1032" y="3608"/>
                    </a:lnTo>
                    <a:lnTo>
                      <a:pt x="1032" y="271"/>
                    </a:lnTo>
                    <a:cubicBezTo>
                      <a:pt x="1032" y="136"/>
                      <a:pt x="923" y="0"/>
                      <a:pt x="787" y="0"/>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13;p66">
                <a:extLst>
                  <a:ext uri="{FF2B5EF4-FFF2-40B4-BE49-F238E27FC236}">
                    <a16:creationId xmlns:a16="http://schemas.microsoft.com/office/drawing/2014/main" id="{35617A4E-EC8A-4E6E-9E14-83AF41487552}"/>
                  </a:ext>
                </a:extLst>
              </p:cNvPr>
              <p:cNvSpPr/>
              <p:nvPr/>
            </p:nvSpPr>
            <p:spPr>
              <a:xfrm>
                <a:off x="6238600" y="2475050"/>
                <a:ext cx="321425" cy="75975"/>
              </a:xfrm>
              <a:custGeom>
                <a:avLst/>
                <a:gdLst/>
                <a:ahLst/>
                <a:cxnLst/>
                <a:rect l="l" t="t" r="r" b="b"/>
                <a:pathLst>
                  <a:path w="12857" h="3039" extrusionOk="0">
                    <a:moveTo>
                      <a:pt x="1383" y="0"/>
                    </a:moveTo>
                    <a:cubicBezTo>
                      <a:pt x="624" y="0"/>
                      <a:pt x="0" y="597"/>
                      <a:pt x="0" y="1356"/>
                    </a:cubicBezTo>
                    <a:lnTo>
                      <a:pt x="0" y="2794"/>
                    </a:lnTo>
                    <a:cubicBezTo>
                      <a:pt x="0" y="2930"/>
                      <a:pt x="109" y="3038"/>
                      <a:pt x="271" y="3038"/>
                    </a:cubicBezTo>
                    <a:lnTo>
                      <a:pt x="12613" y="3038"/>
                    </a:lnTo>
                    <a:cubicBezTo>
                      <a:pt x="12748" y="3038"/>
                      <a:pt x="12857" y="2930"/>
                      <a:pt x="12857" y="2794"/>
                    </a:cubicBezTo>
                    <a:lnTo>
                      <a:pt x="12857" y="1356"/>
                    </a:lnTo>
                    <a:cubicBezTo>
                      <a:pt x="12857" y="597"/>
                      <a:pt x="12233" y="0"/>
                      <a:pt x="11474" y="0"/>
                    </a:cubicBez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714;p66">
                <a:extLst>
                  <a:ext uri="{FF2B5EF4-FFF2-40B4-BE49-F238E27FC236}">
                    <a16:creationId xmlns:a16="http://schemas.microsoft.com/office/drawing/2014/main" id="{A08B1171-23D0-458C-A5F5-DFB40F0AB4BB}"/>
                  </a:ext>
                </a:extLst>
              </p:cNvPr>
              <p:cNvSpPr/>
              <p:nvPr/>
            </p:nvSpPr>
            <p:spPr>
              <a:xfrm>
                <a:off x="6505750" y="2475050"/>
                <a:ext cx="54275" cy="75975"/>
              </a:xfrm>
              <a:custGeom>
                <a:avLst/>
                <a:gdLst/>
                <a:ahLst/>
                <a:cxnLst/>
                <a:rect l="l" t="t" r="r" b="b"/>
                <a:pathLst>
                  <a:path w="2171" h="3039" extrusionOk="0">
                    <a:moveTo>
                      <a:pt x="1" y="0"/>
                    </a:moveTo>
                    <a:cubicBezTo>
                      <a:pt x="760" y="0"/>
                      <a:pt x="1384" y="597"/>
                      <a:pt x="1384" y="1356"/>
                    </a:cubicBezTo>
                    <a:lnTo>
                      <a:pt x="1384" y="2794"/>
                    </a:lnTo>
                    <a:cubicBezTo>
                      <a:pt x="1384" y="2930"/>
                      <a:pt x="1276" y="3038"/>
                      <a:pt x="1140" y="3038"/>
                    </a:cubicBezTo>
                    <a:lnTo>
                      <a:pt x="1927" y="3038"/>
                    </a:lnTo>
                    <a:cubicBezTo>
                      <a:pt x="2062" y="3038"/>
                      <a:pt x="2171" y="2930"/>
                      <a:pt x="2171" y="2794"/>
                    </a:cubicBezTo>
                    <a:lnTo>
                      <a:pt x="2171" y="1356"/>
                    </a:lnTo>
                    <a:cubicBezTo>
                      <a:pt x="2171" y="597"/>
                      <a:pt x="1547" y="0"/>
                      <a:pt x="788" y="0"/>
                    </a:cubicBez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715;p66">
                <a:extLst>
                  <a:ext uri="{FF2B5EF4-FFF2-40B4-BE49-F238E27FC236}">
                    <a16:creationId xmlns:a16="http://schemas.microsoft.com/office/drawing/2014/main" id="{8031B1B2-C82D-46B4-B8A2-F671FD18063A}"/>
                  </a:ext>
                </a:extLst>
              </p:cNvPr>
              <p:cNvSpPr/>
              <p:nvPr/>
            </p:nvSpPr>
            <p:spPr>
              <a:xfrm>
                <a:off x="6265025" y="2511650"/>
                <a:ext cx="67850" cy="67175"/>
              </a:xfrm>
              <a:custGeom>
                <a:avLst/>
                <a:gdLst/>
                <a:ahLst/>
                <a:cxnLst/>
                <a:rect l="l" t="t" r="r" b="b"/>
                <a:pathLst>
                  <a:path w="2714" h="2687" extrusionOk="0">
                    <a:moveTo>
                      <a:pt x="1357" y="1"/>
                    </a:moveTo>
                    <a:cubicBezTo>
                      <a:pt x="598" y="1"/>
                      <a:pt x="1" y="598"/>
                      <a:pt x="1" y="1357"/>
                    </a:cubicBezTo>
                    <a:cubicBezTo>
                      <a:pt x="1" y="2089"/>
                      <a:pt x="598" y="2686"/>
                      <a:pt x="1357" y="2686"/>
                    </a:cubicBezTo>
                    <a:cubicBezTo>
                      <a:pt x="2090" y="2686"/>
                      <a:pt x="2713" y="2089"/>
                      <a:pt x="2713" y="1357"/>
                    </a:cubicBezTo>
                    <a:cubicBezTo>
                      <a:pt x="2713" y="598"/>
                      <a:pt x="2090" y="1"/>
                      <a:pt x="1357" y="1"/>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716;p66">
                <a:extLst>
                  <a:ext uri="{FF2B5EF4-FFF2-40B4-BE49-F238E27FC236}">
                    <a16:creationId xmlns:a16="http://schemas.microsoft.com/office/drawing/2014/main" id="{2371DFF7-02A4-41C3-9E59-BF49582BE1B0}"/>
                  </a:ext>
                </a:extLst>
              </p:cNvPr>
              <p:cNvSpPr/>
              <p:nvPr/>
            </p:nvSpPr>
            <p:spPr>
              <a:xfrm>
                <a:off x="6269100" y="2514375"/>
                <a:ext cx="63775" cy="64450"/>
              </a:xfrm>
              <a:custGeom>
                <a:avLst/>
                <a:gdLst/>
                <a:ahLst/>
                <a:cxnLst/>
                <a:rect l="l" t="t" r="r" b="b"/>
                <a:pathLst>
                  <a:path w="2551" h="2578" extrusionOk="0">
                    <a:moveTo>
                      <a:pt x="1710" y="0"/>
                    </a:moveTo>
                    <a:lnTo>
                      <a:pt x="1710" y="0"/>
                    </a:lnTo>
                    <a:cubicBezTo>
                      <a:pt x="1818" y="190"/>
                      <a:pt x="1872" y="380"/>
                      <a:pt x="1872" y="624"/>
                    </a:cubicBezTo>
                    <a:cubicBezTo>
                      <a:pt x="1872" y="1357"/>
                      <a:pt x="1248" y="1953"/>
                      <a:pt x="516" y="1953"/>
                    </a:cubicBezTo>
                    <a:cubicBezTo>
                      <a:pt x="326" y="1953"/>
                      <a:pt x="163" y="1926"/>
                      <a:pt x="1" y="1845"/>
                    </a:cubicBezTo>
                    <a:lnTo>
                      <a:pt x="1" y="1845"/>
                    </a:lnTo>
                    <a:cubicBezTo>
                      <a:pt x="218" y="2279"/>
                      <a:pt x="679" y="2577"/>
                      <a:pt x="1194" y="2577"/>
                    </a:cubicBezTo>
                    <a:cubicBezTo>
                      <a:pt x="1927" y="2577"/>
                      <a:pt x="2550" y="1980"/>
                      <a:pt x="2550" y="1248"/>
                    </a:cubicBezTo>
                    <a:cubicBezTo>
                      <a:pt x="2550" y="678"/>
                      <a:pt x="2198" y="190"/>
                      <a:pt x="1710" y="0"/>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717;p66">
                <a:extLst>
                  <a:ext uri="{FF2B5EF4-FFF2-40B4-BE49-F238E27FC236}">
                    <a16:creationId xmlns:a16="http://schemas.microsoft.com/office/drawing/2014/main" id="{C7534675-E372-4727-8671-A186C71D7B31}"/>
                  </a:ext>
                </a:extLst>
              </p:cNvPr>
              <p:cNvSpPr/>
              <p:nvPr/>
            </p:nvSpPr>
            <p:spPr>
              <a:xfrm>
                <a:off x="6288100" y="2534725"/>
                <a:ext cx="21050" cy="21025"/>
              </a:xfrm>
              <a:custGeom>
                <a:avLst/>
                <a:gdLst/>
                <a:ahLst/>
                <a:cxnLst/>
                <a:rect l="l" t="t" r="r" b="b"/>
                <a:pathLst>
                  <a:path w="842" h="841" extrusionOk="0">
                    <a:moveTo>
                      <a:pt x="434" y="0"/>
                    </a:moveTo>
                    <a:cubicBezTo>
                      <a:pt x="190" y="0"/>
                      <a:pt x="0" y="190"/>
                      <a:pt x="0" y="434"/>
                    </a:cubicBezTo>
                    <a:cubicBezTo>
                      <a:pt x="0" y="651"/>
                      <a:pt x="190" y="841"/>
                      <a:pt x="434" y="841"/>
                    </a:cubicBezTo>
                    <a:cubicBezTo>
                      <a:pt x="651" y="841"/>
                      <a:pt x="841" y="651"/>
                      <a:pt x="841" y="434"/>
                    </a:cubicBezTo>
                    <a:cubicBezTo>
                      <a:pt x="841" y="190"/>
                      <a:pt x="651" y="0"/>
                      <a:pt x="434"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718;p66">
                <a:extLst>
                  <a:ext uri="{FF2B5EF4-FFF2-40B4-BE49-F238E27FC236}">
                    <a16:creationId xmlns:a16="http://schemas.microsoft.com/office/drawing/2014/main" id="{30F6ADB7-E41E-4417-9158-BE9921B1A40C}"/>
                  </a:ext>
                </a:extLst>
              </p:cNvPr>
              <p:cNvSpPr/>
              <p:nvPr/>
            </p:nvSpPr>
            <p:spPr>
              <a:xfrm>
                <a:off x="6466425" y="2511650"/>
                <a:ext cx="67175" cy="67175"/>
              </a:xfrm>
              <a:custGeom>
                <a:avLst/>
                <a:gdLst/>
                <a:ahLst/>
                <a:cxnLst/>
                <a:rect l="l" t="t" r="r" b="b"/>
                <a:pathLst>
                  <a:path w="2687" h="2687" extrusionOk="0">
                    <a:moveTo>
                      <a:pt x="1357" y="1"/>
                    </a:moveTo>
                    <a:cubicBezTo>
                      <a:pt x="598" y="1"/>
                      <a:pt x="1" y="598"/>
                      <a:pt x="1" y="1357"/>
                    </a:cubicBezTo>
                    <a:cubicBezTo>
                      <a:pt x="1" y="2089"/>
                      <a:pt x="598" y="2686"/>
                      <a:pt x="1357" y="2686"/>
                    </a:cubicBezTo>
                    <a:cubicBezTo>
                      <a:pt x="2089" y="2686"/>
                      <a:pt x="2686" y="2089"/>
                      <a:pt x="2686" y="1357"/>
                    </a:cubicBezTo>
                    <a:cubicBezTo>
                      <a:pt x="2686" y="598"/>
                      <a:pt x="2089" y="1"/>
                      <a:pt x="1357" y="1"/>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719;p66">
                <a:extLst>
                  <a:ext uri="{FF2B5EF4-FFF2-40B4-BE49-F238E27FC236}">
                    <a16:creationId xmlns:a16="http://schemas.microsoft.com/office/drawing/2014/main" id="{EFD5BA09-EA73-45E2-83E5-EE327130300D}"/>
                  </a:ext>
                </a:extLst>
              </p:cNvPr>
              <p:cNvSpPr/>
              <p:nvPr/>
            </p:nvSpPr>
            <p:spPr>
              <a:xfrm>
                <a:off x="6469825" y="2514375"/>
                <a:ext cx="63775" cy="64450"/>
              </a:xfrm>
              <a:custGeom>
                <a:avLst/>
                <a:gdLst/>
                <a:ahLst/>
                <a:cxnLst/>
                <a:rect l="l" t="t" r="r" b="b"/>
                <a:pathLst>
                  <a:path w="2551" h="2578" extrusionOk="0">
                    <a:moveTo>
                      <a:pt x="1736" y="0"/>
                    </a:moveTo>
                    <a:cubicBezTo>
                      <a:pt x="1818" y="190"/>
                      <a:pt x="1872" y="380"/>
                      <a:pt x="1872" y="624"/>
                    </a:cubicBezTo>
                    <a:cubicBezTo>
                      <a:pt x="1872" y="1357"/>
                      <a:pt x="1275" y="1953"/>
                      <a:pt x="543" y="1953"/>
                    </a:cubicBezTo>
                    <a:cubicBezTo>
                      <a:pt x="353" y="1953"/>
                      <a:pt x="163" y="1926"/>
                      <a:pt x="0" y="1845"/>
                    </a:cubicBezTo>
                    <a:lnTo>
                      <a:pt x="0" y="1845"/>
                    </a:lnTo>
                    <a:cubicBezTo>
                      <a:pt x="245" y="2279"/>
                      <a:pt x="678" y="2577"/>
                      <a:pt x="1221" y="2577"/>
                    </a:cubicBezTo>
                    <a:cubicBezTo>
                      <a:pt x="1953" y="2577"/>
                      <a:pt x="2550" y="1980"/>
                      <a:pt x="2550" y="1248"/>
                    </a:cubicBezTo>
                    <a:cubicBezTo>
                      <a:pt x="2550" y="678"/>
                      <a:pt x="2225" y="190"/>
                      <a:pt x="1736" y="0"/>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720;p66">
                <a:extLst>
                  <a:ext uri="{FF2B5EF4-FFF2-40B4-BE49-F238E27FC236}">
                    <a16:creationId xmlns:a16="http://schemas.microsoft.com/office/drawing/2014/main" id="{1F1E3772-67CD-49A8-AA39-BA3753873659}"/>
                  </a:ext>
                </a:extLst>
              </p:cNvPr>
              <p:cNvSpPr/>
              <p:nvPr/>
            </p:nvSpPr>
            <p:spPr>
              <a:xfrm>
                <a:off x="6489475" y="2534725"/>
                <a:ext cx="21050" cy="21025"/>
              </a:xfrm>
              <a:custGeom>
                <a:avLst/>
                <a:gdLst/>
                <a:ahLst/>
                <a:cxnLst/>
                <a:rect l="l" t="t" r="r" b="b"/>
                <a:pathLst>
                  <a:path w="842" h="841" extrusionOk="0">
                    <a:moveTo>
                      <a:pt x="408" y="0"/>
                    </a:moveTo>
                    <a:cubicBezTo>
                      <a:pt x="191" y="0"/>
                      <a:pt x="1" y="190"/>
                      <a:pt x="1" y="434"/>
                    </a:cubicBezTo>
                    <a:cubicBezTo>
                      <a:pt x="1" y="651"/>
                      <a:pt x="191" y="841"/>
                      <a:pt x="408" y="841"/>
                    </a:cubicBezTo>
                    <a:cubicBezTo>
                      <a:pt x="652" y="841"/>
                      <a:pt x="842" y="651"/>
                      <a:pt x="842" y="434"/>
                    </a:cubicBezTo>
                    <a:cubicBezTo>
                      <a:pt x="842" y="190"/>
                      <a:pt x="652" y="0"/>
                      <a:pt x="408"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721;p66">
                <a:extLst>
                  <a:ext uri="{FF2B5EF4-FFF2-40B4-BE49-F238E27FC236}">
                    <a16:creationId xmlns:a16="http://schemas.microsoft.com/office/drawing/2014/main" id="{D9062F13-1C6D-42FE-96E1-E3CD5931FD85}"/>
                  </a:ext>
                </a:extLst>
              </p:cNvPr>
              <p:cNvSpPr/>
              <p:nvPr/>
            </p:nvSpPr>
            <p:spPr>
              <a:xfrm>
                <a:off x="6414900" y="2108875"/>
                <a:ext cx="33250" cy="33250"/>
              </a:xfrm>
              <a:custGeom>
                <a:avLst/>
                <a:gdLst/>
                <a:ahLst/>
                <a:cxnLst/>
                <a:rect l="l" t="t" r="r" b="b"/>
                <a:pathLst>
                  <a:path w="1330" h="1330" extrusionOk="0">
                    <a:moveTo>
                      <a:pt x="651" y="0"/>
                    </a:moveTo>
                    <a:cubicBezTo>
                      <a:pt x="299" y="0"/>
                      <a:pt x="0" y="299"/>
                      <a:pt x="0" y="678"/>
                    </a:cubicBezTo>
                    <a:cubicBezTo>
                      <a:pt x="0" y="1031"/>
                      <a:pt x="299" y="1329"/>
                      <a:pt x="651" y="1329"/>
                    </a:cubicBezTo>
                    <a:cubicBezTo>
                      <a:pt x="1031" y="1329"/>
                      <a:pt x="1329" y="1031"/>
                      <a:pt x="1329" y="678"/>
                    </a:cubicBezTo>
                    <a:cubicBezTo>
                      <a:pt x="1329" y="299"/>
                      <a:pt x="1031" y="0"/>
                      <a:pt x="651"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722;p66">
                <a:extLst>
                  <a:ext uri="{FF2B5EF4-FFF2-40B4-BE49-F238E27FC236}">
                    <a16:creationId xmlns:a16="http://schemas.microsoft.com/office/drawing/2014/main" id="{C1E2BE09-6015-46DF-B757-7AF938B509AF}"/>
                  </a:ext>
                </a:extLst>
              </p:cNvPr>
              <p:cNvSpPr/>
              <p:nvPr/>
            </p:nvSpPr>
            <p:spPr>
              <a:xfrm>
                <a:off x="6415575" y="2109550"/>
                <a:ext cx="32575" cy="32575"/>
              </a:xfrm>
              <a:custGeom>
                <a:avLst/>
                <a:gdLst/>
                <a:ahLst/>
                <a:cxnLst/>
                <a:rect l="l" t="t" r="r" b="b"/>
                <a:pathLst>
                  <a:path w="1303" h="1303" extrusionOk="0">
                    <a:moveTo>
                      <a:pt x="841" y="0"/>
                    </a:moveTo>
                    <a:lnTo>
                      <a:pt x="841" y="0"/>
                    </a:lnTo>
                    <a:cubicBezTo>
                      <a:pt x="896" y="82"/>
                      <a:pt x="896" y="190"/>
                      <a:pt x="896" y="272"/>
                    </a:cubicBezTo>
                    <a:cubicBezTo>
                      <a:pt x="896" y="624"/>
                      <a:pt x="597" y="923"/>
                      <a:pt x="217" y="923"/>
                    </a:cubicBezTo>
                    <a:cubicBezTo>
                      <a:pt x="163" y="923"/>
                      <a:pt x="82" y="923"/>
                      <a:pt x="0" y="896"/>
                    </a:cubicBezTo>
                    <a:lnTo>
                      <a:pt x="0" y="896"/>
                    </a:lnTo>
                    <a:cubicBezTo>
                      <a:pt x="109" y="1140"/>
                      <a:pt x="353" y="1302"/>
                      <a:pt x="624" y="1302"/>
                    </a:cubicBezTo>
                    <a:cubicBezTo>
                      <a:pt x="1004" y="1302"/>
                      <a:pt x="1302" y="1004"/>
                      <a:pt x="1302" y="651"/>
                    </a:cubicBezTo>
                    <a:cubicBezTo>
                      <a:pt x="1302" y="353"/>
                      <a:pt x="1113" y="109"/>
                      <a:pt x="841"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723;p66">
                <a:extLst>
                  <a:ext uri="{FF2B5EF4-FFF2-40B4-BE49-F238E27FC236}">
                    <a16:creationId xmlns:a16="http://schemas.microsoft.com/office/drawing/2014/main" id="{992D2F01-9660-461A-8E77-A755778FE656}"/>
                  </a:ext>
                </a:extLst>
              </p:cNvPr>
              <p:cNvSpPr/>
              <p:nvPr/>
            </p:nvSpPr>
            <p:spPr>
              <a:xfrm>
                <a:off x="6395900" y="2180075"/>
                <a:ext cx="71925" cy="61050"/>
              </a:xfrm>
              <a:custGeom>
                <a:avLst/>
                <a:gdLst/>
                <a:ahLst/>
                <a:cxnLst/>
                <a:rect l="l" t="t" r="r" b="b"/>
                <a:pathLst>
                  <a:path w="2877" h="2442" extrusionOk="0">
                    <a:moveTo>
                      <a:pt x="706" y="0"/>
                    </a:moveTo>
                    <a:cubicBezTo>
                      <a:pt x="326" y="0"/>
                      <a:pt x="1" y="299"/>
                      <a:pt x="1" y="678"/>
                    </a:cubicBezTo>
                    <a:lnTo>
                      <a:pt x="1" y="2441"/>
                    </a:lnTo>
                    <a:lnTo>
                      <a:pt x="2876" y="2441"/>
                    </a:lnTo>
                    <a:lnTo>
                      <a:pt x="2876" y="678"/>
                    </a:lnTo>
                    <a:cubicBezTo>
                      <a:pt x="2876" y="299"/>
                      <a:pt x="2578" y="0"/>
                      <a:pt x="2198"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724;p66">
                <a:extLst>
                  <a:ext uri="{FF2B5EF4-FFF2-40B4-BE49-F238E27FC236}">
                    <a16:creationId xmlns:a16="http://schemas.microsoft.com/office/drawing/2014/main" id="{B8F4D9F4-855F-463D-863D-A2B08A8A74A6}"/>
                  </a:ext>
                </a:extLst>
              </p:cNvPr>
              <p:cNvSpPr/>
              <p:nvPr/>
            </p:nvSpPr>
            <p:spPr>
              <a:xfrm>
                <a:off x="6433200" y="2180075"/>
                <a:ext cx="34625" cy="61050"/>
              </a:xfrm>
              <a:custGeom>
                <a:avLst/>
                <a:gdLst/>
                <a:ahLst/>
                <a:cxnLst/>
                <a:rect l="l" t="t" r="r" b="b"/>
                <a:pathLst>
                  <a:path w="1385" h="2442" extrusionOk="0">
                    <a:moveTo>
                      <a:pt x="1" y="0"/>
                    </a:moveTo>
                    <a:cubicBezTo>
                      <a:pt x="380" y="0"/>
                      <a:pt x="706" y="299"/>
                      <a:pt x="706" y="678"/>
                    </a:cubicBezTo>
                    <a:lnTo>
                      <a:pt x="706" y="2441"/>
                    </a:lnTo>
                    <a:lnTo>
                      <a:pt x="1384" y="2441"/>
                    </a:lnTo>
                    <a:lnTo>
                      <a:pt x="1384" y="678"/>
                    </a:lnTo>
                    <a:cubicBezTo>
                      <a:pt x="1384" y="299"/>
                      <a:pt x="1086" y="0"/>
                      <a:pt x="706"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7" name="Google Shape;727;p51"/>
          <p:cNvSpPr txBox="1">
            <a:spLocks noGrp="1"/>
          </p:cNvSpPr>
          <p:nvPr>
            <p:ph type="title" idx="2"/>
          </p:nvPr>
        </p:nvSpPr>
        <p:spPr>
          <a:xfrm>
            <a:off x="721198" y="537150"/>
            <a:ext cx="724017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b="1">
                <a:latin typeface="Work Sans" panose="020B0604020202020204" charset="0"/>
                <a:cs typeface="Times New Roman" panose="02020603050405020304" pitchFamily="18" charset="0"/>
              </a:rPr>
              <a:t>Why and How Regression Solves the Problem</a:t>
            </a:r>
            <a:endParaRPr b="1">
              <a:latin typeface="Work Sans" panose="020B0604020202020204" charset="0"/>
              <a:cs typeface="Times New Roman" panose="02020603050405020304" pitchFamily="18" charset="0"/>
            </a:endParaRPr>
          </a:p>
        </p:txBody>
      </p:sp>
      <p:sp>
        <p:nvSpPr>
          <p:cNvPr id="730" name="Google Shape;730;p51"/>
          <p:cNvSpPr txBox="1">
            <a:spLocks noGrp="1"/>
          </p:cNvSpPr>
          <p:nvPr>
            <p:ph type="title" idx="4"/>
          </p:nvPr>
        </p:nvSpPr>
        <p:spPr>
          <a:xfrm>
            <a:off x="1766845" y="2186725"/>
            <a:ext cx="1132836" cy="5210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a:latin typeface="Karla" panose="020B0604020202020204" charset="0"/>
              </a:rPr>
              <a:t>Budget</a:t>
            </a:r>
            <a:br>
              <a:rPr lang="en" sz="1200">
                <a:latin typeface="Karla" panose="020B0604020202020204" charset="0"/>
              </a:rPr>
            </a:br>
            <a:r>
              <a:rPr lang="en" sz="1200">
                <a:latin typeface="Karla" panose="020B0604020202020204" charset="0"/>
              </a:rPr>
              <a:t>(Numerical)</a:t>
            </a:r>
            <a:endParaRPr sz="1200">
              <a:latin typeface="Karla" panose="020B0604020202020204" charset="0"/>
            </a:endParaRPr>
          </a:p>
        </p:txBody>
      </p:sp>
      <p:sp>
        <p:nvSpPr>
          <p:cNvPr id="732" name="Google Shape;732;p51"/>
          <p:cNvSpPr txBox="1">
            <a:spLocks noGrp="1"/>
          </p:cNvSpPr>
          <p:nvPr>
            <p:ph type="title" idx="6"/>
          </p:nvPr>
        </p:nvSpPr>
        <p:spPr>
          <a:xfrm>
            <a:off x="1794706" y="4297993"/>
            <a:ext cx="1149696" cy="50657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a:latin typeface="Karla" panose="020B0604020202020204" charset="0"/>
              </a:rPr>
              <a:t>Runtime</a:t>
            </a:r>
            <a:br>
              <a:rPr lang="en" sz="1200">
                <a:latin typeface="Karla" panose="020B0604020202020204" charset="0"/>
              </a:rPr>
            </a:br>
            <a:r>
              <a:rPr lang="en" sz="1200">
                <a:latin typeface="Karla" panose="020B0604020202020204" charset="0"/>
              </a:rPr>
              <a:t>(Numerical)</a:t>
            </a:r>
            <a:endParaRPr sz="1200">
              <a:latin typeface="Karla" panose="020B0604020202020204" charset="0"/>
            </a:endParaRPr>
          </a:p>
        </p:txBody>
      </p:sp>
      <p:grpSp>
        <p:nvGrpSpPr>
          <p:cNvPr id="18" name="Group 17">
            <a:extLst>
              <a:ext uri="{FF2B5EF4-FFF2-40B4-BE49-F238E27FC236}">
                <a16:creationId xmlns:a16="http://schemas.microsoft.com/office/drawing/2014/main" id="{B4E14AB5-B344-4514-A2A1-853390206723}"/>
              </a:ext>
            </a:extLst>
          </p:cNvPr>
          <p:cNvGrpSpPr/>
          <p:nvPr/>
        </p:nvGrpSpPr>
        <p:grpSpPr>
          <a:xfrm>
            <a:off x="5008029" y="2118346"/>
            <a:ext cx="1548685" cy="1987814"/>
            <a:chOff x="6049913" y="1936359"/>
            <a:chExt cx="1548685" cy="1987814"/>
          </a:xfrm>
        </p:grpSpPr>
        <p:grpSp>
          <p:nvGrpSpPr>
            <p:cNvPr id="17" name="Group 16">
              <a:extLst>
                <a:ext uri="{FF2B5EF4-FFF2-40B4-BE49-F238E27FC236}">
                  <a16:creationId xmlns:a16="http://schemas.microsoft.com/office/drawing/2014/main" id="{391A4177-B246-4886-AD9B-14A41C8E4B89}"/>
                </a:ext>
              </a:extLst>
            </p:cNvPr>
            <p:cNvGrpSpPr/>
            <p:nvPr/>
          </p:nvGrpSpPr>
          <p:grpSpPr>
            <a:xfrm>
              <a:off x="6232641" y="1936359"/>
              <a:ext cx="1183228" cy="1127200"/>
              <a:chOff x="6232641" y="1936359"/>
              <a:chExt cx="1183228" cy="1127200"/>
            </a:xfrm>
          </p:grpSpPr>
          <p:sp>
            <p:nvSpPr>
              <p:cNvPr id="129" name="Google Shape;722;p51">
                <a:extLst>
                  <a:ext uri="{FF2B5EF4-FFF2-40B4-BE49-F238E27FC236}">
                    <a16:creationId xmlns:a16="http://schemas.microsoft.com/office/drawing/2014/main" id="{C4066F57-326B-4A7B-9BA7-ED497695B0E2}"/>
                  </a:ext>
                </a:extLst>
              </p:cNvPr>
              <p:cNvSpPr/>
              <p:nvPr/>
            </p:nvSpPr>
            <p:spPr>
              <a:xfrm>
                <a:off x="6232641" y="1936359"/>
                <a:ext cx="1183228" cy="1127200"/>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Picture 2" descr="Dollar free icon">
                <a:extLst>
                  <a:ext uri="{FF2B5EF4-FFF2-40B4-BE49-F238E27FC236}">
                    <a16:creationId xmlns:a16="http://schemas.microsoft.com/office/drawing/2014/main" id="{93053431-66F0-41E5-B141-4BFE18FDE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588" y="1987082"/>
                <a:ext cx="987229" cy="987229"/>
              </a:xfrm>
              <a:prstGeom prst="rect">
                <a:avLst/>
              </a:prstGeom>
              <a:noFill/>
              <a:extLst>
                <a:ext uri="{909E8E84-426E-40DD-AFC4-6F175D3DCCD1}">
                  <a14:hiddenFill xmlns:a14="http://schemas.microsoft.com/office/drawing/2010/main">
                    <a:solidFill>
                      <a:srgbClr val="FFFFFF"/>
                    </a:solidFill>
                  </a14:hiddenFill>
                </a:ext>
              </a:extLst>
            </p:spPr>
          </p:pic>
        </p:grpSp>
        <p:sp>
          <p:nvSpPr>
            <p:cNvPr id="131" name="Google Shape;730;p51">
              <a:extLst>
                <a:ext uri="{FF2B5EF4-FFF2-40B4-BE49-F238E27FC236}">
                  <a16:creationId xmlns:a16="http://schemas.microsoft.com/office/drawing/2014/main" id="{7CE5921D-4F1F-4609-8986-7143EB603836}"/>
                </a:ext>
              </a:extLst>
            </p:cNvPr>
            <p:cNvSpPr txBox="1">
              <a:spLocks/>
            </p:cNvSpPr>
            <p:nvPr/>
          </p:nvSpPr>
          <p:spPr>
            <a:xfrm>
              <a:off x="6049913" y="3258811"/>
              <a:ext cx="1548685" cy="6653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1pPr>
              <a:lvl2pPr marR="0" lvl="1"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2pPr>
              <a:lvl3pPr marR="0" lvl="2"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3pPr>
              <a:lvl4pPr marR="0" lvl="3"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4pPr>
              <a:lvl5pPr marR="0" lvl="4"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5pPr>
              <a:lvl6pPr marR="0" lvl="5"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6pPr>
              <a:lvl7pPr marR="0" lvl="6"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7pPr>
              <a:lvl8pPr marR="0" lvl="7"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8pPr>
              <a:lvl9pPr marR="0" lvl="8"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9pPr>
            </a:lstStyle>
            <a:p>
              <a:pPr algn="ctr"/>
              <a:r>
                <a:rPr lang="en-SG" sz="1800">
                  <a:latin typeface="Karla" panose="020B0604020202020204" charset="0"/>
                </a:rPr>
                <a:t>Box Office (Numerical)</a:t>
              </a:r>
            </a:p>
          </p:txBody>
        </p:sp>
      </p:grpSp>
      <p:grpSp>
        <p:nvGrpSpPr>
          <p:cNvPr id="19" name="Group 18">
            <a:extLst>
              <a:ext uri="{FF2B5EF4-FFF2-40B4-BE49-F238E27FC236}">
                <a16:creationId xmlns:a16="http://schemas.microsoft.com/office/drawing/2014/main" id="{C8D4AADC-FADD-4553-949B-7AE5ED88A0F7}"/>
              </a:ext>
            </a:extLst>
          </p:cNvPr>
          <p:cNvGrpSpPr/>
          <p:nvPr/>
        </p:nvGrpSpPr>
        <p:grpSpPr>
          <a:xfrm>
            <a:off x="1907515" y="3439790"/>
            <a:ext cx="878392" cy="858203"/>
            <a:chOff x="3239850" y="1869332"/>
            <a:chExt cx="1183228" cy="1127200"/>
          </a:xfrm>
        </p:grpSpPr>
        <p:sp>
          <p:nvSpPr>
            <p:cNvPr id="723" name="Google Shape;723;p51"/>
            <p:cNvSpPr/>
            <p:nvPr/>
          </p:nvSpPr>
          <p:spPr>
            <a:xfrm>
              <a:off x="3239850" y="1869332"/>
              <a:ext cx="1183228" cy="1127200"/>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1411;p66">
              <a:extLst>
                <a:ext uri="{FF2B5EF4-FFF2-40B4-BE49-F238E27FC236}">
                  <a16:creationId xmlns:a16="http://schemas.microsoft.com/office/drawing/2014/main" id="{91499670-0BA1-4011-9B6F-C8B086762C65}"/>
                </a:ext>
              </a:extLst>
            </p:cNvPr>
            <p:cNvGrpSpPr>
              <a:grpSpLocks noChangeAspect="1"/>
            </p:cNvGrpSpPr>
            <p:nvPr/>
          </p:nvGrpSpPr>
          <p:grpSpPr>
            <a:xfrm>
              <a:off x="3504235" y="1985393"/>
              <a:ext cx="669490" cy="899339"/>
              <a:chOff x="1782825" y="3065675"/>
              <a:chExt cx="375000" cy="621825"/>
            </a:xfrm>
          </p:grpSpPr>
          <p:sp>
            <p:nvSpPr>
              <p:cNvPr id="221" name="Google Shape;1412;p66">
                <a:extLst>
                  <a:ext uri="{FF2B5EF4-FFF2-40B4-BE49-F238E27FC236}">
                    <a16:creationId xmlns:a16="http://schemas.microsoft.com/office/drawing/2014/main" id="{807097B5-975E-4D00-AB75-2B0C23531013}"/>
                  </a:ext>
                </a:extLst>
              </p:cNvPr>
              <p:cNvSpPr/>
              <p:nvPr/>
            </p:nvSpPr>
            <p:spPr>
              <a:xfrm>
                <a:off x="1782825" y="3065675"/>
                <a:ext cx="375000" cy="621825"/>
              </a:xfrm>
              <a:custGeom>
                <a:avLst/>
                <a:gdLst/>
                <a:ahLst/>
                <a:cxnLst/>
                <a:rect l="l" t="t" r="r" b="b"/>
                <a:pathLst>
                  <a:path w="15000" h="24873" extrusionOk="0">
                    <a:moveTo>
                      <a:pt x="1004" y="0"/>
                    </a:moveTo>
                    <a:cubicBezTo>
                      <a:pt x="461" y="0"/>
                      <a:pt x="0" y="461"/>
                      <a:pt x="0" y="1004"/>
                    </a:cubicBezTo>
                    <a:lnTo>
                      <a:pt x="0" y="23869"/>
                    </a:lnTo>
                    <a:cubicBezTo>
                      <a:pt x="0" y="24411"/>
                      <a:pt x="461" y="24873"/>
                      <a:pt x="1004" y="24873"/>
                    </a:cubicBezTo>
                    <a:lnTo>
                      <a:pt x="13996" y="24873"/>
                    </a:lnTo>
                    <a:cubicBezTo>
                      <a:pt x="14539" y="24873"/>
                      <a:pt x="15000" y="24411"/>
                      <a:pt x="14973" y="23869"/>
                    </a:cubicBezTo>
                    <a:lnTo>
                      <a:pt x="14973" y="1004"/>
                    </a:lnTo>
                    <a:cubicBezTo>
                      <a:pt x="14973" y="461"/>
                      <a:pt x="14539" y="0"/>
                      <a:pt x="1396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13;p66">
                <a:extLst>
                  <a:ext uri="{FF2B5EF4-FFF2-40B4-BE49-F238E27FC236}">
                    <a16:creationId xmlns:a16="http://schemas.microsoft.com/office/drawing/2014/main" id="{EE9B3BCC-9426-4333-B6BC-D419E5D770A8}"/>
                  </a:ext>
                </a:extLst>
              </p:cNvPr>
              <p:cNvSpPr/>
              <p:nvPr/>
            </p:nvSpPr>
            <p:spPr>
              <a:xfrm>
                <a:off x="1821475" y="3121950"/>
                <a:ext cx="37325" cy="42750"/>
              </a:xfrm>
              <a:custGeom>
                <a:avLst/>
                <a:gdLst/>
                <a:ahLst/>
                <a:cxnLst/>
                <a:rect l="l" t="t" r="r" b="b"/>
                <a:pathLst>
                  <a:path w="1493" h="1710" extrusionOk="0">
                    <a:moveTo>
                      <a:pt x="244" y="0"/>
                    </a:moveTo>
                    <a:cubicBezTo>
                      <a:pt x="109" y="0"/>
                      <a:pt x="0" y="109"/>
                      <a:pt x="0" y="244"/>
                    </a:cubicBezTo>
                    <a:lnTo>
                      <a:pt x="0" y="1465"/>
                    </a:lnTo>
                    <a:cubicBezTo>
                      <a:pt x="0" y="1601"/>
                      <a:pt x="109" y="1709"/>
                      <a:pt x="244" y="1709"/>
                    </a:cubicBezTo>
                    <a:lnTo>
                      <a:pt x="1248" y="1709"/>
                    </a:lnTo>
                    <a:cubicBezTo>
                      <a:pt x="1384" y="1709"/>
                      <a:pt x="1492" y="1601"/>
                      <a:pt x="1492" y="1465"/>
                    </a:cubicBezTo>
                    <a:lnTo>
                      <a:pt x="1492" y="244"/>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14;p66">
                <a:extLst>
                  <a:ext uri="{FF2B5EF4-FFF2-40B4-BE49-F238E27FC236}">
                    <a16:creationId xmlns:a16="http://schemas.microsoft.com/office/drawing/2014/main" id="{4F1428B8-ADD9-40E4-BAE0-3A5066DEB2DB}"/>
                  </a:ext>
                </a:extLst>
              </p:cNvPr>
              <p:cNvSpPr/>
              <p:nvPr/>
            </p:nvSpPr>
            <p:spPr>
              <a:xfrm>
                <a:off x="1821475" y="3199925"/>
                <a:ext cx="37325" cy="42750"/>
              </a:xfrm>
              <a:custGeom>
                <a:avLst/>
                <a:gdLst/>
                <a:ahLst/>
                <a:cxnLst/>
                <a:rect l="l" t="t" r="r" b="b"/>
                <a:pathLst>
                  <a:path w="1493" h="1710" extrusionOk="0">
                    <a:moveTo>
                      <a:pt x="244" y="1"/>
                    </a:moveTo>
                    <a:cubicBezTo>
                      <a:pt x="109" y="1"/>
                      <a:pt x="0" y="109"/>
                      <a:pt x="0" y="245"/>
                    </a:cubicBezTo>
                    <a:lnTo>
                      <a:pt x="0" y="1465"/>
                    </a:lnTo>
                    <a:cubicBezTo>
                      <a:pt x="0" y="1601"/>
                      <a:pt x="109" y="1709"/>
                      <a:pt x="244" y="1709"/>
                    </a:cubicBezTo>
                    <a:lnTo>
                      <a:pt x="1248" y="1709"/>
                    </a:lnTo>
                    <a:cubicBezTo>
                      <a:pt x="1384" y="1709"/>
                      <a:pt x="1492" y="1601"/>
                      <a:pt x="1492" y="1465"/>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15;p66">
                <a:extLst>
                  <a:ext uri="{FF2B5EF4-FFF2-40B4-BE49-F238E27FC236}">
                    <a16:creationId xmlns:a16="http://schemas.microsoft.com/office/drawing/2014/main" id="{90A6A926-9C28-4FCF-A4ED-EA67876A2F8A}"/>
                  </a:ext>
                </a:extLst>
              </p:cNvPr>
              <p:cNvSpPr/>
              <p:nvPr/>
            </p:nvSpPr>
            <p:spPr>
              <a:xfrm>
                <a:off x="1821475" y="3277225"/>
                <a:ext cx="37325" cy="42750"/>
              </a:xfrm>
              <a:custGeom>
                <a:avLst/>
                <a:gdLst/>
                <a:ahLst/>
                <a:cxnLst/>
                <a:rect l="l" t="t" r="r" b="b"/>
                <a:pathLst>
                  <a:path w="1493" h="1710" extrusionOk="0">
                    <a:moveTo>
                      <a:pt x="244" y="1"/>
                    </a:moveTo>
                    <a:cubicBezTo>
                      <a:pt x="109" y="1"/>
                      <a:pt x="0" y="109"/>
                      <a:pt x="0" y="245"/>
                    </a:cubicBezTo>
                    <a:lnTo>
                      <a:pt x="0" y="1465"/>
                    </a:lnTo>
                    <a:cubicBezTo>
                      <a:pt x="0" y="1601"/>
                      <a:pt x="109" y="1709"/>
                      <a:pt x="244" y="1709"/>
                    </a:cubicBezTo>
                    <a:lnTo>
                      <a:pt x="1248" y="1709"/>
                    </a:lnTo>
                    <a:cubicBezTo>
                      <a:pt x="1384" y="1709"/>
                      <a:pt x="1492" y="1601"/>
                      <a:pt x="1492" y="1465"/>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16;p66">
                <a:extLst>
                  <a:ext uri="{FF2B5EF4-FFF2-40B4-BE49-F238E27FC236}">
                    <a16:creationId xmlns:a16="http://schemas.microsoft.com/office/drawing/2014/main" id="{5720B91B-BC33-4835-98A3-12FCC6824BF5}"/>
                  </a:ext>
                </a:extLst>
              </p:cNvPr>
              <p:cNvSpPr/>
              <p:nvPr/>
            </p:nvSpPr>
            <p:spPr>
              <a:xfrm>
                <a:off x="1821475" y="3355200"/>
                <a:ext cx="37325" cy="42750"/>
              </a:xfrm>
              <a:custGeom>
                <a:avLst/>
                <a:gdLst/>
                <a:ahLst/>
                <a:cxnLst/>
                <a:rect l="l" t="t" r="r" b="b"/>
                <a:pathLst>
                  <a:path w="1493" h="1710" extrusionOk="0">
                    <a:moveTo>
                      <a:pt x="244" y="1"/>
                    </a:moveTo>
                    <a:cubicBezTo>
                      <a:pt x="109" y="1"/>
                      <a:pt x="0" y="109"/>
                      <a:pt x="0" y="245"/>
                    </a:cubicBezTo>
                    <a:lnTo>
                      <a:pt x="0" y="1466"/>
                    </a:lnTo>
                    <a:cubicBezTo>
                      <a:pt x="0" y="1601"/>
                      <a:pt x="109" y="1710"/>
                      <a:pt x="244" y="1710"/>
                    </a:cubicBezTo>
                    <a:lnTo>
                      <a:pt x="1248" y="1710"/>
                    </a:lnTo>
                    <a:cubicBezTo>
                      <a:pt x="1384" y="1710"/>
                      <a:pt x="1492" y="1601"/>
                      <a:pt x="1492" y="1466"/>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17;p66">
                <a:extLst>
                  <a:ext uri="{FF2B5EF4-FFF2-40B4-BE49-F238E27FC236}">
                    <a16:creationId xmlns:a16="http://schemas.microsoft.com/office/drawing/2014/main" id="{3AA5E597-8352-4171-B9BF-B65E89A2224B}"/>
                  </a:ext>
                </a:extLst>
              </p:cNvPr>
              <p:cNvSpPr/>
              <p:nvPr/>
            </p:nvSpPr>
            <p:spPr>
              <a:xfrm>
                <a:off x="1821475" y="3432500"/>
                <a:ext cx="37325" cy="42750"/>
              </a:xfrm>
              <a:custGeom>
                <a:avLst/>
                <a:gdLst/>
                <a:ahLst/>
                <a:cxnLst/>
                <a:rect l="l" t="t" r="r" b="b"/>
                <a:pathLst>
                  <a:path w="1493" h="1710" extrusionOk="0">
                    <a:moveTo>
                      <a:pt x="244" y="1"/>
                    </a:moveTo>
                    <a:cubicBezTo>
                      <a:pt x="109" y="1"/>
                      <a:pt x="0" y="109"/>
                      <a:pt x="0" y="245"/>
                    </a:cubicBezTo>
                    <a:lnTo>
                      <a:pt x="0" y="1466"/>
                    </a:lnTo>
                    <a:cubicBezTo>
                      <a:pt x="0" y="1601"/>
                      <a:pt x="109" y="1710"/>
                      <a:pt x="244" y="1710"/>
                    </a:cubicBezTo>
                    <a:lnTo>
                      <a:pt x="1248" y="1710"/>
                    </a:lnTo>
                    <a:cubicBezTo>
                      <a:pt x="1384" y="1710"/>
                      <a:pt x="1492" y="1601"/>
                      <a:pt x="1492" y="1466"/>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18;p66">
                <a:extLst>
                  <a:ext uri="{FF2B5EF4-FFF2-40B4-BE49-F238E27FC236}">
                    <a16:creationId xmlns:a16="http://schemas.microsoft.com/office/drawing/2014/main" id="{D0D4B351-B557-4386-8AC1-0308C987600F}"/>
                  </a:ext>
                </a:extLst>
              </p:cNvPr>
              <p:cNvSpPr/>
              <p:nvPr/>
            </p:nvSpPr>
            <p:spPr>
              <a:xfrm>
                <a:off x="1821475" y="3509825"/>
                <a:ext cx="37325" cy="43425"/>
              </a:xfrm>
              <a:custGeom>
                <a:avLst/>
                <a:gdLst/>
                <a:ahLst/>
                <a:cxnLst/>
                <a:rect l="l" t="t" r="r" b="b"/>
                <a:pathLst>
                  <a:path w="1493" h="1737" extrusionOk="0">
                    <a:moveTo>
                      <a:pt x="244" y="0"/>
                    </a:moveTo>
                    <a:cubicBezTo>
                      <a:pt x="109" y="0"/>
                      <a:pt x="0" y="136"/>
                      <a:pt x="0" y="271"/>
                    </a:cubicBezTo>
                    <a:lnTo>
                      <a:pt x="0" y="1465"/>
                    </a:lnTo>
                    <a:cubicBezTo>
                      <a:pt x="0" y="1628"/>
                      <a:pt x="109" y="1736"/>
                      <a:pt x="244" y="1736"/>
                    </a:cubicBezTo>
                    <a:lnTo>
                      <a:pt x="1248" y="1736"/>
                    </a:lnTo>
                    <a:cubicBezTo>
                      <a:pt x="1384" y="1736"/>
                      <a:pt x="1492" y="1628"/>
                      <a:pt x="1492" y="1465"/>
                    </a:cubicBezTo>
                    <a:lnTo>
                      <a:pt x="1492" y="271"/>
                    </a:lnTo>
                    <a:cubicBezTo>
                      <a:pt x="1492" y="136"/>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19;p66">
                <a:extLst>
                  <a:ext uri="{FF2B5EF4-FFF2-40B4-BE49-F238E27FC236}">
                    <a16:creationId xmlns:a16="http://schemas.microsoft.com/office/drawing/2014/main" id="{C55CD7D5-8083-40F1-99B6-FC0FDA892787}"/>
                  </a:ext>
                </a:extLst>
              </p:cNvPr>
              <p:cNvSpPr/>
              <p:nvPr/>
            </p:nvSpPr>
            <p:spPr>
              <a:xfrm>
                <a:off x="1821475" y="3587800"/>
                <a:ext cx="37325" cy="42750"/>
              </a:xfrm>
              <a:custGeom>
                <a:avLst/>
                <a:gdLst/>
                <a:ahLst/>
                <a:cxnLst/>
                <a:rect l="l" t="t" r="r" b="b"/>
                <a:pathLst>
                  <a:path w="1493" h="1710" extrusionOk="0">
                    <a:moveTo>
                      <a:pt x="244" y="0"/>
                    </a:moveTo>
                    <a:cubicBezTo>
                      <a:pt x="109" y="0"/>
                      <a:pt x="0" y="109"/>
                      <a:pt x="0" y="244"/>
                    </a:cubicBezTo>
                    <a:lnTo>
                      <a:pt x="0" y="1465"/>
                    </a:lnTo>
                    <a:cubicBezTo>
                      <a:pt x="0" y="1601"/>
                      <a:pt x="109" y="1709"/>
                      <a:pt x="244" y="1709"/>
                    </a:cubicBezTo>
                    <a:lnTo>
                      <a:pt x="1248" y="1709"/>
                    </a:lnTo>
                    <a:cubicBezTo>
                      <a:pt x="1384" y="1709"/>
                      <a:pt x="1492" y="1601"/>
                      <a:pt x="1492" y="1465"/>
                    </a:cubicBezTo>
                    <a:lnTo>
                      <a:pt x="1492" y="244"/>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20;p66">
                <a:extLst>
                  <a:ext uri="{FF2B5EF4-FFF2-40B4-BE49-F238E27FC236}">
                    <a16:creationId xmlns:a16="http://schemas.microsoft.com/office/drawing/2014/main" id="{69CA708D-4AEE-452C-8243-43954CBB769F}"/>
                  </a:ext>
                </a:extLst>
              </p:cNvPr>
              <p:cNvSpPr/>
              <p:nvPr/>
            </p:nvSpPr>
            <p:spPr>
              <a:xfrm>
                <a:off x="2081850" y="3121950"/>
                <a:ext cx="37325" cy="42750"/>
              </a:xfrm>
              <a:custGeom>
                <a:avLst/>
                <a:gdLst/>
                <a:ahLst/>
                <a:cxnLst/>
                <a:rect l="l" t="t" r="r" b="b"/>
                <a:pathLst>
                  <a:path w="1493" h="1710" extrusionOk="0">
                    <a:moveTo>
                      <a:pt x="245" y="0"/>
                    </a:moveTo>
                    <a:cubicBezTo>
                      <a:pt x="109" y="0"/>
                      <a:pt x="1" y="109"/>
                      <a:pt x="1" y="244"/>
                    </a:cubicBezTo>
                    <a:lnTo>
                      <a:pt x="1" y="1465"/>
                    </a:lnTo>
                    <a:cubicBezTo>
                      <a:pt x="1" y="1601"/>
                      <a:pt x="109" y="1709"/>
                      <a:pt x="245" y="1709"/>
                    </a:cubicBezTo>
                    <a:lnTo>
                      <a:pt x="1221" y="1709"/>
                    </a:lnTo>
                    <a:cubicBezTo>
                      <a:pt x="1384" y="1709"/>
                      <a:pt x="1493" y="1601"/>
                      <a:pt x="1493" y="1465"/>
                    </a:cubicBezTo>
                    <a:lnTo>
                      <a:pt x="1493" y="244"/>
                    </a:lnTo>
                    <a:cubicBezTo>
                      <a:pt x="1493" y="109"/>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21;p66">
                <a:extLst>
                  <a:ext uri="{FF2B5EF4-FFF2-40B4-BE49-F238E27FC236}">
                    <a16:creationId xmlns:a16="http://schemas.microsoft.com/office/drawing/2014/main" id="{E0811F80-2E26-413C-BFC2-8C4348F9D827}"/>
                  </a:ext>
                </a:extLst>
              </p:cNvPr>
              <p:cNvSpPr/>
              <p:nvPr/>
            </p:nvSpPr>
            <p:spPr>
              <a:xfrm>
                <a:off x="2081850" y="3199925"/>
                <a:ext cx="37325" cy="42750"/>
              </a:xfrm>
              <a:custGeom>
                <a:avLst/>
                <a:gdLst/>
                <a:ahLst/>
                <a:cxnLst/>
                <a:rect l="l" t="t" r="r" b="b"/>
                <a:pathLst>
                  <a:path w="1493" h="1710" extrusionOk="0">
                    <a:moveTo>
                      <a:pt x="245" y="1"/>
                    </a:moveTo>
                    <a:cubicBezTo>
                      <a:pt x="109" y="1"/>
                      <a:pt x="1" y="109"/>
                      <a:pt x="1" y="245"/>
                    </a:cubicBezTo>
                    <a:lnTo>
                      <a:pt x="1" y="1465"/>
                    </a:lnTo>
                    <a:cubicBezTo>
                      <a:pt x="1" y="1601"/>
                      <a:pt x="109" y="1709"/>
                      <a:pt x="245" y="1709"/>
                    </a:cubicBezTo>
                    <a:lnTo>
                      <a:pt x="1221" y="1709"/>
                    </a:lnTo>
                    <a:cubicBezTo>
                      <a:pt x="1384" y="1709"/>
                      <a:pt x="1493" y="1601"/>
                      <a:pt x="1493" y="1465"/>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22;p66">
                <a:extLst>
                  <a:ext uri="{FF2B5EF4-FFF2-40B4-BE49-F238E27FC236}">
                    <a16:creationId xmlns:a16="http://schemas.microsoft.com/office/drawing/2014/main" id="{2C30D134-F3E0-4DC1-94CF-B6BF1408E957}"/>
                  </a:ext>
                </a:extLst>
              </p:cNvPr>
              <p:cNvSpPr/>
              <p:nvPr/>
            </p:nvSpPr>
            <p:spPr>
              <a:xfrm>
                <a:off x="2081850" y="3277225"/>
                <a:ext cx="37325" cy="42750"/>
              </a:xfrm>
              <a:custGeom>
                <a:avLst/>
                <a:gdLst/>
                <a:ahLst/>
                <a:cxnLst/>
                <a:rect l="l" t="t" r="r" b="b"/>
                <a:pathLst>
                  <a:path w="1493" h="1710" extrusionOk="0">
                    <a:moveTo>
                      <a:pt x="245" y="1"/>
                    </a:moveTo>
                    <a:cubicBezTo>
                      <a:pt x="109" y="1"/>
                      <a:pt x="1" y="109"/>
                      <a:pt x="1" y="245"/>
                    </a:cubicBezTo>
                    <a:lnTo>
                      <a:pt x="1" y="1465"/>
                    </a:lnTo>
                    <a:cubicBezTo>
                      <a:pt x="1" y="1601"/>
                      <a:pt x="109" y="1709"/>
                      <a:pt x="245" y="1709"/>
                    </a:cubicBezTo>
                    <a:lnTo>
                      <a:pt x="1221" y="1709"/>
                    </a:lnTo>
                    <a:cubicBezTo>
                      <a:pt x="1384" y="1709"/>
                      <a:pt x="1493" y="1601"/>
                      <a:pt x="1493" y="1465"/>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23;p66">
                <a:extLst>
                  <a:ext uri="{FF2B5EF4-FFF2-40B4-BE49-F238E27FC236}">
                    <a16:creationId xmlns:a16="http://schemas.microsoft.com/office/drawing/2014/main" id="{8570B4B0-7344-4113-A748-774D4426914C}"/>
                  </a:ext>
                </a:extLst>
              </p:cNvPr>
              <p:cNvSpPr/>
              <p:nvPr/>
            </p:nvSpPr>
            <p:spPr>
              <a:xfrm>
                <a:off x="2081850" y="3355200"/>
                <a:ext cx="37325" cy="42750"/>
              </a:xfrm>
              <a:custGeom>
                <a:avLst/>
                <a:gdLst/>
                <a:ahLst/>
                <a:cxnLst/>
                <a:rect l="l" t="t" r="r" b="b"/>
                <a:pathLst>
                  <a:path w="1493" h="1710" extrusionOk="0">
                    <a:moveTo>
                      <a:pt x="245" y="1"/>
                    </a:moveTo>
                    <a:cubicBezTo>
                      <a:pt x="109" y="1"/>
                      <a:pt x="1" y="109"/>
                      <a:pt x="1" y="245"/>
                    </a:cubicBezTo>
                    <a:lnTo>
                      <a:pt x="1" y="1466"/>
                    </a:lnTo>
                    <a:cubicBezTo>
                      <a:pt x="1" y="1601"/>
                      <a:pt x="109" y="1710"/>
                      <a:pt x="245" y="1710"/>
                    </a:cubicBezTo>
                    <a:lnTo>
                      <a:pt x="1221" y="1710"/>
                    </a:lnTo>
                    <a:cubicBezTo>
                      <a:pt x="1384" y="1710"/>
                      <a:pt x="1493" y="1601"/>
                      <a:pt x="1493" y="1466"/>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24;p66">
                <a:extLst>
                  <a:ext uri="{FF2B5EF4-FFF2-40B4-BE49-F238E27FC236}">
                    <a16:creationId xmlns:a16="http://schemas.microsoft.com/office/drawing/2014/main" id="{D3C8E064-DC04-4F00-9975-0A804C768798}"/>
                  </a:ext>
                </a:extLst>
              </p:cNvPr>
              <p:cNvSpPr/>
              <p:nvPr/>
            </p:nvSpPr>
            <p:spPr>
              <a:xfrm>
                <a:off x="2081850" y="3432500"/>
                <a:ext cx="37325" cy="42750"/>
              </a:xfrm>
              <a:custGeom>
                <a:avLst/>
                <a:gdLst/>
                <a:ahLst/>
                <a:cxnLst/>
                <a:rect l="l" t="t" r="r" b="b"/>
                <a:pathLst>
                  <a:path w="1493" h="1710" extrusionOk="0">
                    <a:moveTo>
                      <a:pt x="245" y="1"/>
                    </a:moveTo>
                    <a:cubicBezTo>
                      <a:pt x="109" y="1"/>
                      <a:pt x="1" y="109"/>
                      <a:pt x="1" y="245"/>
                    </a:cubicBezTo>
                    <a:lnTo>
                      <a:pt x="1" y="1466"/>
                    </a:lnTo>
                    <a:cubicBezTo>
                      <a:pt x="1" y="1601"/>
                      <a:pt x="109" y="1710"/>
                      <a:pt x="245" y="1710"/>
                    </a:cubicBezTo>
                    <a:lnTo>
                      <a:pt x="1221" y="1710"/>
                    </a:lnTo>
                    <a:cubicBezTo>
                      <a:pt x="1384" y="1710"/>
                      <a:pt x="1493" y="1601"/>
                      <a:pt x="1493" y="1466"/>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25;p66">
                <a:extLst>
                  <a:ext uri="{FF2B5EF4-FFF2-40B4-BE49-F238E27FC236}">
                    <a16:creationId xmlns:a16="http://schemas.microsoft.com/office/drawing/2014/main" id="{E2CC2597-2183-43C7-8EC5-067F9E761D0E}"/>
                  </a:ext>
                </a:extLst>
              </p:cNvPr>
              <p:cNvSpPr/>
              <p:nvPr/>
            </p:nvSpPr>
            <p:spPr>
              <a:xfrm>
                <a:off x="2081850" y="3509825"/>
                <a:ext cx="37325" cy="43425"/>
              </a:xfrm>
              <a:custGeom>
                <a:avLst/>
                <a:gdLst/>
                <a:ahLst/>
                <a:cxnLst/>
                <a:rect l="l" t="t" r="r" b="b"/>
                <a:pathLst>
                  <a:path w="1493" h="1737" extrusionOk="0">
                    <a:moveTo>
                      <a:pt x="245" y="0"/>
                    </a:moveTo>
                    <a:cubicBezTo>
                      <a:pt x="109" y="0"/>
                      <a:pt x="1" y="136"/>
                      <a:pt x="1" y="271"/>
                    </a:cubicBezTo>
                    <a:lnTo>
                      <a:pt x="1" y="1465"/>
                    </a:lnTo>
                    <a:cubicBezTo>
                      <a:pt x="1" y="1628"/>
                      <a:pt x="109" y="1736"/>
                      <a:pt x="245" y="1736"/>
                    </a:cubicBezTo>
                    <a:lnTo>
                      <a:pt x="1221" y="1736"/>
                    </a:lnTo>
                    <a:cubicBezTo>
                      <a:pt x="1384" y="1736"/>
                      <a:pt x="1493" y="1628"/>
                      <a:pt x="1493" y="1465"/>
                    </a:cubicBezTo>
                    <a:lnTo>
                      <a:pt x="1493" y="271"/>
                    </a:lnTo>
                    <a:cubicBezTo>
                      <a:pt x="1493" y="136"/>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426;p66">
                <a:extLst>
                  <a:ext uri="{FF2B5EF4-FFF2-40B4-BE49-F238E27FC236}">
                    <a16:creationId xmlns:a16="http://schemas.microsoft.com/office/drawing/2014/main" id="{0EF47190-3DF2-4151-B715-AAD8AB1FABC6}"/>
                  </a:ext>
                </a:extLst>
              </p:cNvPr>
              <p:cNvSpPr/>
              <p:nvPr/>
            </p:nvSpPr>
            <p:spPr>
              <a:xfrm>
                <a:off x="2081850" y="3587800"/>
                <a:ext cx="37325" cy="42750"/>
              </a:xfrm>
              <a:custGeom>
                <a:avLst/>
                <a:gdLst/>
                <a:ahLst/>
                <a:cxnLst/>
                <a:rect l="l" t="t" r="r" b="b"/>
                <a:pathLst>
                  <a:path w="1493" h="1710" extrusionOk="0">
                    <a:moveTo>
                      <a:pt x="245" y="0"/>
                    </a:moveTo>
                    <a:cubicBezTo>
                      <a:pt x="109" y="0"/>
                      <a:pt x="1" y="109"/>
                      <a:pt x="1" y="244"/>
                    </a:cubicBezTo>
                    <a:lnTo>
                      <a:pt x="1" y="1465"/>
                    </a:lnTo>
                    <a:cubicBezTo>
                      <a:pt x="1" y="1601"/>
                      <a:pt x="109" y="1709"/>
                      <a:pt x="245" y="1709"/>
                    </a:cubicBezTo>
                    <a:lnTo>
                      <a:pt x="1221" y="1709"/>
                    </a:lnTo>
                    <a:cubicBezTo>
                      <a:pt x="1384" y="1709"/>
                      <a:pt x="1493" y="1601"/>
                      <a:pt x="1493" y="1465"/>
                    </a:cubicBezTo>
                    <a:lnTo>
                      <a:pt x="1493" y="244"/>
                    </a:lnTo>
                    <a:cubicBezTo>
                      <a:pt x="1493" y="109"/>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27;p66">
                <a:extLst>
                  <a:ext uri="{FF2B5EF4-FFF2-40B4-BE49-F238E27FC236}">
                    <a16:creationId xmlns:a16="http://schemas.microsoft.com/office/drawing/2014/main" id="{E325C0EE-C0FC-4873-B50A-250EA18108F8}"/>
                  </a:ext>
                </a:extLst>
              </p:cNvPr>
              <p:cNvSpPr/>
              <p:nvPr/>
            </p:nvSpPr>
            <p:spPr>
              <a:xfrm>
                <a:off x="1891325" y="3066350"/>
                <a:ext cx="157325" cy="45450"/>
              </a:xfrm>
              <a:custGeom>
                <a:avLst/>
                <a:gdLst/>
                <a:ahLst/>
                <a:cxnLst/>
                <a:rect l="l" t="t" r="r" b="b"/>
                <a:pathLst>
                  <a:path w="6293" h="1818" extrusionOk="0">
                    <a:moveTo>
                      <a:pt x="0" y="0"/>
                    </a:moveTo>
                    <a:lnTo>
                      <a:pt x="0" y="1573"/>
                    </a:lnTo>
                    <a:cubicBezTo>
                      <a:pt x="0" y="1709"/>
                      <a:pt x="109" y="1817"/>
                      <a:pt x="244" y="1817"/>
                    </a:cubicBezTo>
                    <a:lnTo>
                      <a:pt x="6049" y="1817"/>
                    </a:lnTo>
                    <a:cubicBezTo>
                      <a:pt x="6184" y="1817"/>
                      <a:pt x="6293" y="1709"/>
                      <a:pt x="6293" y="1573"/>
                    </a:cubicBezTo>
                    <a:lnTo>
                      <a:pt x="6293"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28;p66">
                <a:extLst>
                  <a:ext uri="{FF2B5EF4-FFF2-40B4-BE49-F238E27FC236}">
                    <a16:creationId xmlns:a16="http://schemas.microsoft.com/office/drawing/2014/main" id="{1144395A-39F4-4172-A97C-61E7A14707C3}"/>
                  </a:ext>
                </a:extLst>
              </p:cNvPr>
              <p:cNvSpPr/>
              <p:nvPr/>
            </p:nvSpPr>
            <p:spPr>
              <a:xfrm>
                <a:off x="1891325" y="3641375"/>
                <a:ext cx="157325" cy="46125"/>
              </a:xfrm>
              <a:custGeom>
                <a:avLst/>
                <a:gdLst/>
                <a:ahLst/>
                <a:cxnLst/>
                <a:rect l="l" t="t" r="r" b="b"/>
                <a:pathLst>
                  <a:path w="6293" h="1845" extrusionOk="0">
                    <a:moveTo>
                      <a:pt x="244" y="0"/>
                    </a:moveTo>
                    <a:cubicBezTo>
                      <a:pt x="109" y="0"/>
                      <a:pt x="0" y="109"/>
                      <a:pt x="0" y="244"/>
                    </a:cubicBezTo>
                    <a:lnTo>
                      <a:pt x="0" y="1845"/>
                    </a:lnTo>
                    <a:lnTo>
                      <a:pt x="6293" y="1845"/>
                    </a:ln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29;p66">
                <a:extLst>
                  <a:ext uri="{FF2B5EF4-FFF2-40B4-BE49-F238E27FC236}">
                    <a16:creationId xmlns:a16="http://schemas.microsoft.com/office/drawing/2014/main" id="{3D58CCC5-3977-48FC-8789-44A380287245}"/>
                  </a:ext>
                </a:extLst>
              </p:cNvPr>
              <p:cNvSpPr/>
              <p:nvPr/>
            </p:nvSpPr>
            <p:spPr>
              <a:xfrm>
                <a:off x="1891325" y="3147025"/>
                <a:ext cx="157325" cy="136325"/>
              </a:xfrm>
              <a:custGeom>
                <a:avLst/>
                <a:gdLst/>
                <a:ahLst/>
                <a:cxnLst/>
                <a:rect l="l" t="t" r="r" b="b"/>
                <a:pathLst>
                  <a:path w="6293" h="5453" extrusionOk="0">
                    <a:moveTo>
                      <a:pt x="244" y="1"/>
                    </a:moveTo>
                    <a:cubicBezTo>
                      <a:pt x="109" y="1"/>
                      <a:pt x="0" y="109"/>
                      <a:pt x="0" y="245"/>
                    </a:cubicBezTo>
                    <a:lnTo>
                      <a:pt x="0" y="5182"/>
                    </a:lnTo>
                    <a:cubicBezTo>
                      <a:pt x="0" y="5344"/>
                      <a:pt x="109" y="5453"/>
                      <a:pt x="244" y="5453"/>
                    </a:cubicBezTo>
                    <a:lnTo>
                      <a:pt x="6049" y="5453"/>
                    </a:lnTo>
                    <a:cubicBezTo>
                      <a:pt x="6184" y="5453"/>
                      <a:pt x="6293" y="5344"/>
                      <a:pt x="6293" y="5182"/>
                    </a:cubicBezTo>
                    <a:lnTo>
                      <a:pt x="6293" y="245"/>
                    </a:lnTo>
                    <a:cubicBezTo>
                      <a:pt x="6293" y="109"/>
                      <a:pt x="6184" y="1"/>
                      <a:pt x="604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30;p66">
                <a:extLst>
                  <a:ext uri="{FF2B5EF4-FFF2-40B4-BE49-F238E27FC236}">
                    <a16:creationId xmlns:a16="http://schemas.microsoft.com/office/drawing/2014/main" id="{C5EA215E-97E4-4CA3-92B2-ED63E318E734}"/>
                  </a:ext>
                </a:extLst>
              </p:cNvPr>
              <p:cNvSpPr/>
              <p:nvPr/>
            </p:nvSpPr>
            <p:spPr>
              <a:xfrm>
                <a:off x="1891325" y="3312500"/>
                <a:ext cx="157325" cy="135625"/>
              </a:xfrm>
              <a:custGeom>
                <a:avLst/>
                <a:gdLst/>
                <a:ahLst/>
                <a:cxnLst/>
                <a:rect l="l" t="t" r="r" b="b"/>
                <a:pathLst>
                  <a:path w="6293" h="5425" extrusionOk="0">
                    <a:moveTo>
                      <a:pt x="244" y="0"/>
                    </a:moveTo>
                    <a:cubicBezTo>
                      <a:pt x="109" y="0"/>
                      <a:pt x="0" y="109"/>
                      <a:pt x="0" y="244"/>
                    </a:cubicBezTo>
                    <a:lnTo>
                      <a:pt x="0" y="5181"/>
                    </a:lnTo>
                    <a:cubicBezTo>
                      <a:pt x="0" y="5316"/>
                      <a:pt x="109" y="5425"/>
                      <a:pt x="244" y="5425"/>
                    </a:cubicBezTo>
                    <a:lnTo>
                      <a:pt x="6049" y="5425"/>
                    </a:lnTo>
                    <a:cubicBezTo>
                      <a:pt x="6184" y="5425"/>
                      <a:pt x="6293" y="5316"/>
                      <a:pt x="6293" y="5181"/>
                    </a:cubicBez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31;p66">
                <a:extLst>
                  <a:ext uri="{FF2B5EF4-FFF2-40B4-BE49-F238E27FC236}">
                    <a16:creationId xmlns:a16="http://schemas.microsoft.com/office/drawing/2014/main" id="{5D3E3148-C758-4B18-A196-B7789E74DC4A}"/>
                  </a:ext>
                </a:extLst>
              </p:cNvPr>
              <p:cNvSpPr/>
              <p:nvPr/>
            </p:nvSpPr>
            <p:spPr>
              <a:xfrm>
                <a:off x="1891325" y="3477275"/>
                <a:ext cx="157325" cy="135625"/>
              </a:xfrm>
              <a:custGeom>
                <a:avLst/>
                <a:gdLst/>
                <a:ahLst/>
                <a:cxnLst/>
                <a:rect l="l" t="t" r="r" b="b"/>
                <a:pathLst>
                  <a:path w="6293" h="5425" extrusionOk="0">
                    <a:moveTo>
                      <a:pt x="244" y="0"/>
                    </a:moveTo>
                    <a:cubicBezTo>
                      <a:pt x="109" y="0"/>
                      <a:pt x="0" y="109"/>
                      <a:pt x="0" y="244"/>
                    </a:cubicBezTo>
                    <a:lnTo>
                      <a:pt x="0" y="5181"/>
                    </a:lnTo>
                    <a:cubicBezTo>
                      <a:pt x="0" y="5316"/>
                      <a:pt x="109" y="5425"/>
                      <a:pt x="244" y="5425"/>
                    </a:cubicBezTo>
                    <a:lnTo>
                      <a:pt x="6049" y="5425"/>
                    </a:lnTo>
                    <a:cubicBezTo>
                      <a:pt x="6184" y="5425"/>
                      <a:pt x="6293" y="5316"/>
                      <a:pt x="6293" y="5181"/>
                    </a:cubicBez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32;p66">
                <a:extLst>
                  <a:ext uri="{FF2B5EF4-FFF2-40B4-BE49-F238E27FC236}">
                    <a16:creationId xmlns:a16="http://schemas.microsoft.com/office/drawing/2014/main" id="{0B014849-AF25-4E85-BFAE-63C7315DF6BB}"/>
                  </a:ext>
                </a:extLst>
              </p:cNvPr>
              <p:cNvSpPr/>
              <p:nvPr/>
            </p:nvSpPr>
            <p:spPr>
              <a:xfrm>
                <a:off x="1916400" y="3171025"/>
                <a:ext cx="32575" cy="28925"/>
              </a:xfrm>
              <a:custGeom>
                <a:avLst/>
                <a:gdLst/>
                <a:ahLst/>
                <a:cxnLst/>
                <a:rect l="l" t="t" r="r" b="b"/>
                <a:pathLst>
                  <a:path w="1303" h="1157" extrusionOk="0">
                    <a:moveTo>
                      <a:pt x="896" y="0"/>
                    </a:moveTo>
                    <a:cubicBezTo>
                      <a:pt x="806" y="0"/>
                      <a:pt x="716" y="34"/>
                      <a:pt x="652" y="99"/>
                    </a:cubicBezTo>
                    <a:lnTo>
                      <a:pt x="163" y="533"/>
                    </a:lnTo>
                    <a:cubicBezTo>
                      <a:pt x="1" y="668"/>
                      <a:pt x="1" y="885"/>
                      <a:pt x="136" y="1048"/>
                    </a:cubicBezTo>
                    <a:cubicBezTo>
                      <a:pt x="190" y="1129"/>
                      <a:pt x="299" y="1157"/>
                      <a:pt x="407" y="1157"/>
                    </a:cubicBezTo>
                    <a:cubicBezTo>
                      <a:pt x="489" y="1157"/>
                      <a:pt x="570" y="1129"/>
                      <a:pt x="652" y="1075"/>
                    </a:cubicBezTo>
                    <a:lnTo>
                      <a:pt x="1140" y="641"/>
                    </a:lnTo>
                    <a:cubicBezTo>
                      <a:pt x="1275" y="506"/>
                      <a:pt x="1303" y="261"/>
                      <a:pt x="1167" y="126"/>
                    </a:cubicBezTo>
                    <a:cubicBezTo>
                      <a:pt x="1096" y="41"/>
                      <a:pt x="995" y="0"/>
                      <a:pt x="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33;p66">
                <a:extLst>
                  <a:ext uri="{FF2B5EF4-FFF2-40B4-BE49-F238E27FC236}">
                    <a16:creationId xmlns:a16="http://schemas.microsoft.com/office/drawing/2014/main" id="{1FF9CECA-B476-4F28-A267-87089F87BAC7}"/>
                  </a:ext>
                </a:extLst>
              </p:cNvPr>
              <p:cNvSpPr/>
              <p:nvPr/>
            </p:nvSpPr>
            <p:spPr>
              <a:xfrm>
                <a:off x="1925900" y="3180750"/>
                <a:ext cx="50200" cy="44975"/>
              </a:xfrm>
              <a:custGeom>
                <a:avLst/>
                <a:gdLst/>
                <a:ahLst/>
                <a:cxnLst/>
                <a:rect l="l" t="t" r="r" b="b"/>
                <a:pathLst>
                  <a:path w="2008" h="1799" extrusionOk="0">
                    <a:moveTo>
                      <a:pt x="1586" y="0"/>
                    </a:moveTo>
                    <a:cubicBezTo>
                      <a:pt x="1501" y="0"/>
                      <a:pt x="1418" y="28"/>
                      <a:pt x="1357" y="89"/>
                    </a:cubicBezTo>
                    <a:lnTo>
                      <a:pt x="163" y="1147"/>
                    </a:lnTo>
                    <a:cubicBezTo>
                      <a:pt x="27" y="1283"/>
                      <a:pt x="0" y="1527"/>
                      <a:pt x="136" y="1663"/>
                    </a:cubicBezTo>
                    <a:cubicBezTo>
                      <a:pt x="217" y="1744"/>
                      <a:pt x="326" y="1798"/>
                      <a:pt x="407" y="1798"/>
                    </a:cubicBezTo>
                    <a:cubicBezTo>
                      <a:pt x="516" y="1798"/>
                      <a:pt x="597" y="1771"/>
                      <a:pt x="651" y="1690"/>
                    </a:cubicBezTo>
                    <a:lnTo>
                      <a:pt x="1845" y="632"/>
                    </a:lnTo>
                    <a:cubicBezTo>
                      <a:pt x="1980" y="496"/>
                      <a:pt x="2007" y="279"/>
                      <a:pt x="1872" y="117"/>
                    </a:cubicBezTo>
                    <a:cubicBezTo>
                      <a:pt x="1797" y="42"/>
                      <a:pt x="1690" y="0"/>
                      <a:pt x="1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434;p66">
                <a:extLst>
                  <a:ext uri="{FF2B5EF4-FFF2-40B4-BE49-F238E27FC236}">
                    <a16:creationId xmlns:a16="http://schemas.microsoft.com/office/drawing/2014/main" id="{9D60004C-F81D-4E2B-A6C9-AFC9A04B5402}"/>
                  </a:ext>
                </a:extLst>
              </p:cNvPr>
              <p:cNvSpPr/>
              <p:nvPr/>
            </p:nvSpPr>
            <p:spPr>
              <a:xfrm>
                <a:off x="1916400" y="3501475"/>
                <a:ext cx="32575" cy="29375"/>
              </a:xfrm>
              <a:custGeom>
                <a:avLst/>
                <a:gdLst/>
                <a:ahLst/>
                <a:cxnLst/>
                <a:rect l="l" t="t" r="r" b="b"/>
                <a:pathLst>
                  <a:path w="1303" h="1175" extrusionOk="0">
                    <a:moveTo>
                      <a:pt x="881" y="1"/>
                    </a:moveTo>
                    <a:cubicBezTo>
                      <a:pt x="796" y="1"/>
                      <a:pt x="713" y="29"/>
                      <a:pt x="652" y="90"/>
                    </a:cubicBezTo>
                    <a:lnTo>
                      <a:pt x="163" y="551"/>
                    </a:lnTo>
                    <a:cubicBezTo>
                      <a:pt x="1" y="687"/>
                      <a:pt x="1" y="904"/>
                      <a:pt x="136" y="1066"/>
                    </a:cubicBezTo>
                    <a:cubicBezTo>
                      <a:pt x="190" y="1148"/>
                      <a:pt x="299" y="1175"/>
                      <a:pt x="407" y="1175"/>
                    </a:cubicBezTo>
                    <a:cubicBezTo>
                      <a:pt x="489" y="1175"/>
                      <a:pt x="570" y="1148"/>
                      <a:pt x="652" y="1094"/>
                    </a:cubicBezTo>
                    <a:lnTo>
                      <a:pt x="1140" y="632"/>
                    </a:lnTo>
                    <a:cubicBezTo>
                      <a:pt x="1275" y="497"/>
                      <a:pt x="1303" y="280"/>
                      <a:pt x="1167" y="117"/>
                    </a:cubicBezTo>
                    <a:cubicBezTo>
                      <a:pt x="1092" y="43"/>
                      <a:pt x="985" y="1"/>
                      <a:pt x="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435;p66">
                <a:extLst>
                  <a:ext uri="{FF2B5EF4-FFF2-40B4-BE49-F238E27FC236}">
                    <a16:creationId xmlns:a16="http://schemas.microsoft.com/office/drawing/2014/main" id="{1BA8C716-4CFB-41A9-A2C4-DDD7B4568A7C}"/>
                  </a:ext>
                </a:extLst>
              </p:cNvPr>
              <p:cNvSpPr/>
              <p:nvPr/>
            </p:nvSpPr>
            <p:spPr>
              <a:xfrm>
                <a:off x="1925900" y="3511650"/>
                <a:ext cx="50200" cy="44975"/>
              </a:xfrm>
              <a:custGeom>
                <a:avLst/>
                <a:gdLst/>
                <a:ahLst/>
                <a:cxnLst/>
                <a:rect l="l" t="t" r="r" b="b"/>
                <a:pathLst>
                  <a:path w="2008" h="1799" extrusionOk="0">
                    <a:moveTo>
                      <a:pt x="1586" y="1"/>
                    </a:moveTo>
                    <a:cubicBezTo>
                      <a:pt x="1501" y="1"/>
                      <a:pt x="1418" y="29"/>
                      <a:pt x="1357" y="90"/>
                    </a:cubicBezTo>
                    <a:lnTo>
                      <a:pt x="163" y="1148"/>
                    </a:lnTo>
                    <a:cubicBezTo>
                      <a:pt x="27" y="1283"/>
                      <a:pt x="0" y="1527"/>
                      <a:pt x="136" y="1663"/>
                    </a:cubicBezTo>
                    <a:cubicBezTo>
                      <a:pt x="217" y="1744"/>
                      <a:pt x="326" y="1799"/>
                      <a:pt x="407" y="1799"/>
                    </a:cubicBezTo>
                    <a:cubicBezTo>
                      <a:pt x="516" y="1799"/>
                      <a:pt x="597" y="1744"/>
                      <a:pt x="651" y="1690"/>
                    </a:cubicBezTo>
                    <a:lnTo>
                      <a:pt x="1845" y="632"/>
                    </a:lnTo>
                    <a:cubicBezTo>
                      <a:pt x="1980" y="497"/>
                      <a:pt x="2007" y="280"/>
                      <a:pt x="1872" y="117"/>
                    </a:cubicBezTo>
                    <a:cubicBezTo>
                      <a:pt x="1797" y="42"/>
                      <a:pt x="1690" y="1"/>
                      <a:pt x="1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 name="Google Shape;2138;p71">
            <a:extLst>
              <a:ext uri="{FF2B5EF4-FFF2-40B4-BE49-F238E27FC236}">
                <a16:creationId xmlns:a16="http://schemas.microsoft.com/office/drawing/2014/main" id="{43A3451A-6552-41B2-A15E-3FE1F0AF25F8}"/>
              </a:ext>
            </a:extLst>
          </p:cNvPr>
          <p:cNvGrpSpPr/>
          <p:nvPr/>
        </p:nvGrpSpPr>
        <p:grpSpPr>
          <a:xfrm>
            <a:off x="3433843" y="2762502"/>
            <a:ext cx="1136303" cy="591934"/>
            <a:chOff x="4662475" y="1976500"/>
            <a:chExt cx="68725" cy="36625"/>
          </a:xfrm>
          <a:solidFill>
            <a:srgbClr val="C79127"/>
          </a:solidFill>
        </p:grpSpPr>
        <p:sp>
          <p:nvSpPr>
            <p:cNvPr id="337" name="Google Shape;2139;p71">
              <a:extLst>
                <a:ext uri="{FF2B5EF4-FFF2-40B4-BE49-F238E27FC236}">
                  <a16:creationId xmlns:a16="http://schemas.microsoft.com/office/drawing/2014/main" id="{8A40FD31-3AF3-4CC4-A1B8-EC47057994F0}"/>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140;p71">
              <a:extLst>
                <a:ext uri="{FF2B5EF4-FFF2-40B4-BE49-F238E27FC236}">
                  <a16:creationId xmlns:a16="http://schemas.microsoft.com/office/drawing/2014/main" id="{1F307A77-A3D6-42CD-9EFC-9B115C410750}"/>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141;p71">
              <a:extLst>
                <a:ext uri="{FF2B5EF4-FFF2-40B4-BE49-F238E27FC236}">
                  <a16:creationId xmlns:a16="http://schemas.microsoft.com/office/drawing/2014/main" id="{0F24A79F-5E9D-4BF4-8493-8A3DF63715B6}"/>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extBox 22">
            <a:extLst>
              <a:ext uri="{FF2B5EF4-FFF2-40B4-BE49-F238E27FC236}">
                <a16:creationId xmlns:a16="http://schemas.microsoft.com/office/drawing/2014/main" id="{E3ABD5A9-15B8-4130-A6B1-442DC2757830}"/>
              </a:ext>
            </a:extLst>
          </p:cNvPr>
          <p:cNvSpPr txBox="1"/>
          <p:nvPr/>
        </p:nvSpPr>
        <p:spPr>
          <a:xfrm>
            <a:off x="2121665" y="2853631"/>
            <a:ext cx="821402" cy="369332"/>
          </a:xfrm>
          <a:prstGeom prst="rect">
            <a:avLst/>
          </a:prstGeom>
          <a:noFill/>
        </p:spPr>
        <p:txBody>
          <a:bodyPr wrap="square" rtlCol="0">
            <a:spAutoFit/>
          </a:bodyPr>
          <a:lstStyle/>
          <a:p>
            <a:r>
              <a:rPr lang="en-SG" sz="1800">
                <a:solidFill>
                  <a:srgbClr val="C79127"/>
                </a:solidFill>
                <a:latin typeface="Karla" panose="020B0604020202020204" charset="0"/>
              </a:rPr>
              <a:t>Or</a:t>
            </a:r>
          </a:p>
        </p:txBody>
      </p:sp>
      <p:sp>
        <p:nvSpPr>
          <p:cNvPr id="86" name="TextBox 85">
            <a:extLst>
              <a:ext uri="{FF2B5EF4-FFF2-40B4-BE49-F238E27FC236}">
                <a16:creationId xmlns:a16="http://schemas.microsoft.com/office/drawing/2014/main" id="{D330EF3A-2E5C-426E-AF3D-9B8E18A16E7D}"/>
              </a:ext>
            </a:extLst>
          </p:cNvPr>
          <p:cNvSpPr txBox="1"/>
          <p:nvPr/>
        </p:nvSpPr>
        <p:spPr>
          <a:xfrm>
            <a:off x="3465231" y="2393170"/>
            <a:ext cx="999195" cy="369332"/>
          </a:xfrm>
          <a:prstGeom prst="rect">
            <a:avLst/>
          </a:prstGeom>
          <a:noFill/>
        </p:spPr>
        <p:txBody>
          <a:bodyPr wrap="square" rtlCol="0">
            <a:spAutoFit/>
          </a:bodyPr>
          <a:lstStyle/>
          <a:p>
            <a:r>
              <a:rPr lang="en-SG" sz="1800">
                <a:solidFill>
                  <a:srgbClr val="FFC94A"/>
                </a:solidFill>
                <a:latin typeface="Karla" panose="020B0604020202020204" charset="0"/>
              </a:rPr>
              <a:t>Predict</a:t>
            </a:r>
          </a:p>
        </p:txBody>
      </p:sp>
    </p:spTree>
    <p:extLst>
      <p:ext uri="{BB962C8B-B14F-4D97-AF65-F5344CB8AC3E}">
        <p14:creationId xmlns:p14="http://schemas.microsoft.com/office/powerpoint/2010/main" val="292427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92" name="Google Shape;423;p40">
            <a:extLst>
              <a:ext uri="{FF2B5EF4-FFF2-40B4-BE49-F238E27FC236}">
                <a16:creationId xmlns:a16="http://schemas.microsoft.com/office/drawing/2014/main" id="{711359B4-A411-4788-BE22-B77BEE34B354}"/>
              </a:ext>
            </a:extLst>
          </p:cNvPr>
          <p:cNvSpPr/>
          <p:nvPr/>
        </p:nvSpPr>
        <p:spPr>
          <a:xfrm>
            <a:off x="552926" y="678896"/>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4386088" y="2023401"/>
            <a:ext cx="1091709" cy="1091709"/>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562199" y="1942382"/>
            <a:ext cx="3341330" cy="1091708"/>
          </a:xfrm>
          <a:prstGeom prst="rect">
            <a:avLst/>
          </a:prstGeom>
        </p:spPr>
        <p:txBody>
          <a:bodyPr spcFirstLastPara="1" wrap="square" lIns="91425" tIns="91425" rIns="91425" bIns="91425" anchor="b" anchorCtr="0">
            <a:noAutofit/>
          </a:bodyPr>
          <a:lstStyle/>
          <a:p>
            <a:r>
              <a:rPr lang="en-SG" sz="2400" b="1" dirty="0">
                <a:cs typeface="Times New Roman"/>
              </a:rPr>
              <a:t>K Nearest </a:t>
            </a:r>
            <a:r>
              <a:rPr lang="en-SG" sz="2400" b="1" dirty="0" err="1">
                <a:cs typeface="Times New Roman"/>
              </a:rPr>
              <a:t>Neighbors</a:t>
            </a:r>
            <a:r>
              <a:rPr lang="en-SG" sz="2400" b="1" dirty="0">
                <a:cs typeface="Times New Roman"/>
              </a:rPr>
              <a:t> Regressor</a:t>
            </a:r>
            <a:endParaRPr lang="en-SG" sz="2400" b="1" dirty="0">
              <a:latin typeface="Work Sans" panose="020B0604020202020204" charset="0"/>
              <a:cs typeface="Times New Roman" panose="02020603050405020304" pitchFamily="18" charset="0"/>
            </a:endParaRPr>
          </a:p>
        </p:txBody>
      </p:sp>
      <p:pic>
        <p:nvPicPr>
          <p:cNvPr id="91" name="Picture 2" descr="Linear regression - Free arrows icons">
            <a:extLst>
              <a:ext uri="{FF2B5EF4-FFF2-40B4-BE49-F238E27FC236}">
                <a16:creationId xmlns:a16="http://schemas.microsoft.com/office/drawing/2014/main" id="{68FA5B44-1B8E-421F-9EC9-DCD37F5B72BD}"/>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2352" y="1478521"/>
            <a:ext cx="2143646" cy="214364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421;p40">
            <a:extLst>
              <a:ext uri="{FF2B5EF4-FFF2-40B4-BE49-F238E27FC236}">
                <a16:creationId xmlns:a16="http://schemas.microsoft.com/office/drawing/2014/main" id="{F781F176-1C26-4ECA-9468-0C6749983E16}"/>
              </a:ext>
            </a:extLst>
          </p:cNvPr>
          <p:cNvSpPr txBox="1">
            <a:spLocks/>
          </p:cNvSpPr>
          <p:nvPr/>
        </p:nvSpPr>
        <p:spPr>
          <a:xfrm>
            <a:off x="3842010" y="2063249"/>
            <a:ext cx="2192706" cy="110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2pPr>
            <a:lvl3pPr marR="0" lvl="2"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3pPr>
            <a:lvl4pPr marR="0" lvl="3"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4pPr>
            <a:lvl5pPr marR="0" lvl="4"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5pPr>
            <a:lvl6pPr marR="0" lvl="5"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6pPr>
            <a:lvl7pPr marR="0" lvl="6"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7pPr>
            <a:lvl8pPr marR="0" lvl="7"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8pPr>
            <a:lvl9pPr marR="0" lvl="8"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9pPr>
          </a:lstStyle>
          <a:p>
            <a:r>
              <a:rPr lang="en-SG" sz="2400" b="1">
                <a:solidFill>
                  <a:schemeClr val="accent5"/>
                </a:solidFill>
              </a:rPr>
              <a:t>Model </a:t>
            </a:r>
            <a:br>
              <a:rPr lang="en-SG" sz="2400" b="1">
                <a:solidFill>
                  <a:schemeClr val="accent5"/>
                </a:solidFill>
              </a:rPr>
            </a:br>
            <a:r>
              <a:rPr lang="en-SG" sz="2400" b="1">
                <a:solidFill>
                  <a:schemeClr val="accent5"/>
                </a:solidFill>
              </a:rPr>
              <a:t>1</a:t>
            </a:r>
          </a:p>
        </p:txBody>
      </p:sp>
    </p:spTree>
    <p:extLst>
      <p:ext uri="{BB962C8B-B14F-4D97-AF65-F5344CB8AC3E}">
        <p14:creationId xmlns:p14="http://schemas.microsoft.com/office/powerpoint/2010/main" val="4149009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594300"/>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K Nearest Neighbors Regressor</a:t>
            </a:r>
          </a:p>
        </p:txBody>
      </p:sp>
      <p:grpSp>
        <p:nvGrpSpPr>
          <p:cNvPr id="51" name="Group 50">
            <a:extLst>
              <a:ext uri="{FF2B5EF4-FFF2-40B4-BE49-F238E27FC236}">
                <a16:creationId xmlns:a16="http://schemas.microsoft.com/office/drawing/2014/main" id="{9901E728-7B1F-456C-90E2-2E814AE6ADAD}"/>
              </a:ext>
            </a:extLst>
          </p:cNvPr>
          <p:cNvGrpSpPr/>
          <p:nvPr/>
        </p:nvGrpSpPr>
        <p:grpSpPr>
          <a:xfrm>
            <a:off x="338145" y="1285874"/>
            <a:ext cx="5300656" cy="3099618"/>
            <a:chOff x="338144" y="1285874"/>
            <a:chExt cx="5943601" cy="3099618"/>
          </a:xfrm>
        </p:grpSpPr>
        <p:pic>
          <p:nvPicPr>
            <p:cNvPr id="50" name="Picture 49">
              <a:extLst>
                <a:ext uri="{FF2B5EF4-FFF2-40B4-BE49-F238E27FC236}">
                  <a16:creationId xmlns:a16="http://schemas.microsoft.com/office/drawing/2014/main" id="{E45E9ACB-9AFE-46D9-941E-63A90FA1A017}"/>
                </a:ext>
              </a:extLst>
            </p:cNvPr>
            <p:cNvPicPr>
              <a:picLocks noChangeAspect="1"/>
            </p:cNvPicPr>
            <p:nvPr/>
          </p:nvPicPr>
          <p:blipFill rotWithShape="1">
            <a:blip r:embed="rId2"/>
            <a:srcRect l="4167" t="700" r="1146" b="1933"/>
            <a:stretch/>
          </p:blipFill>
          <p:spPr>
            <a:xfrm>
              <a:off x="338144" y="1285874"/>
              <a:ext cx="5943601" cy="3099618"/>
            </a:xfrm>
            <a:prstGeom prst="rect">
              <a:avLst/>
            </a:prstGeom>
          </p:spPr>
        </p:pic>
        <p:cxnSp>
          <p:nvCxnSpPr>
            <p:cNvPr id="45" name="Straight Connector 44">
              <a:extLst>
                <a:ext uri="{FF2B5EF4-FFF2-40B4-BE49-F238E27FC236}">
                  <a16:creationId xmlns:a16="http://schemas.microsoft.com/office/drawing/2014/main" id="{F643FC2C-4A7C-4DEE-9669-06ABED05F425}"/>
                </a:ext>
              </a:extLst>
            </p:cNvPr>
            <p:cNvCxnSpPr>
              <a:cxnSpLocks/>
              <a:stCxn id="16" idx="1"/>
            </p:cNvCxnSpPr>
            <p:nvPr/>
          </p:nvCxnSpPr>
          <p:spPr>
            <a:xfrm flipH="1">
              <a:off x="3399790" y="2938638"/>
              <a:ext cx="256170" cy="181996"/>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1167DF-9F35-4111-A6E6-E722A47E4BC6}"/>
                </a:ext>
              </a:extLst>
            </p:cNvPr>
            <p:cNvCxnSpPr>
              <a:cxnSpLocks/>
              <a:stCxn id="16" idx="2"/>
            </p:cNvCxnSpPr>
            <p:nvPr/>
          </p:nvCxnSpPr>
          <p:spPr>
            <a:xfrm flipH="1" flipV="1">
              <a:off x="3324618" y="2781854"/>
              <a:ext cx="331342" cy="234442"/>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89261D4-733C-4B4E-8893-F7F25A152028}"/>
                </a:ext>
              </a:extLst>
            </p:cNvPr>
            <p:cNvSpPr/>
            <p:nvPr/>
          </p:nvSpPr>
          <p:spPr>
            <a:xfrm>
              <a:off x="3562557" y="3120634"/>
              <a:ext cx="102541" cy="1093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6AC944D1-7143-47A1-839C-CC76ED7A3E28}"/>
                </a:ext>
              </a:extLst>
            </p:cNvPr>
            <p:cNvSpPr/>
            <p:nvPr/>
          </p:nvSpPr>
          <p:spPr>
            <a:xfrm>
              <a:off x="3472610" y="3167651"/>
              <a:ext cx="102541" cy="1093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8AA4947D-4B40-4E7C-B3A2-1B06E078F6A6}"/>
                </a:ext>
              </a:extLst>
            </p:cNvPr>
            <p:cNvSpPr/>
            <p:nvPr/>
          </p:nvSpPr>
          <p:spPr>
            <a:xfrm>
              <a:off x="3338994" y="3070703"/>
              <a:ext cx="102541" cy="1093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12FD4038-C715-499E-BA5C-42453A963F87}"/>
                </a:ext>
              </a:extLst>
            </p:cNvPr>
            <p:cNvSpPr/>
            <p:nvPr/>
          </p:nvSpPr>
          <p:spPr>
            <a:xfrm>
              <a:off x="3285856" y="2740505"/>
              <a:ext cx="102541" cy="1093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32E29201-6D1E-4065-BE5C-52FDA4B9A820}"/>
                </a:ext>
              </a:extLst>
            </p:cNvPr>
            <p:cNvSpPr/>
            <p:nvPr/>
          </p:nvSpPr>
          <p:spPr>
            <a:xfrm>
              <a:off x="3340011" y="2605562"/>
              <a:ext cx="102541" cy="1093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3" name="Straight Connector 22">
              <a:extLst>
                <a:ext uri="{FF2B5EF4-FFF2-40B4-BE49-F238E27FC236}">
                  <a16:creationId xmlns:a16="http://schemas.microsoft.com/office/drawing/2014/main" id="{027ACBE7-A72E-4AF9-BA66-FC415E7FB8A0}"/>
                </a:ext>
              </a:extLst>
            </p:cNvPr>
            <p:cNvCxnSpPr>
              <a:cxnSpLocks/>
            </p:cNvCxnSpPr>
            <p:nvPr/>
          </p:nvCxnSpPr>
          <p:spPr>
            <a:xfrm>
              <a:off x="3613307" y="2971795"/>
              <a:ext cx="0" cy="180000"/>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C84A73-7E8B-49DA-9AC6-0C643C720FDC}"/>
                </a:ext>
              </a:extLst>
            </p:cNvPr>
            <p:cNvCxnSpPr>
              <a:cxnSpLocks/>
            </p:cNvCxnSpPr>
            <p:nvPr/>
          </p:nvCxnSpPr>
          <p:spPr>
            <a:xfrm flipH="1">
              <a:off x="3523881" y="2958667"/>
              <a:ext cx="88179" cy="262177"/>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DCE44BB-E0A4-44F8-9320-CA210B651E89}"/>
                </a:ext>
              </a:extLst>
            </p:cNvPr>
            <p:cNvCxnSpPr>
              <a:cxnSpLocks/>
              <a:stCxn id="16" idx="2"/>
            </p:cNvCxnSpPr>
            <p:nvPr/>
          </p:nvCxnSpPr>
          <p:spPr>
            <a:xfrm flipH="1" flipV="1">
              <a:off x="3392506" y="2670946"/>
              <a:ext cx="263454" cy="345350"/>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Multiplication Sign 15">
              <a:extLst>
                <a:ext uri="{FF2B5EF4-FFF2-40B4-BE49-F238E27FC236}">
                  <a16:creationId xmlns:a16="http://schemas.microsoft.com/office/drawing/2014/main" id="{502CA88B-2A97-4B7A-821B-51B1A43A8129}"/>
                </a:ext>
              </a:extLst>
            </p:cNvPr>
            <p:cNvSpPr/>
            <p:nvPr/>
          </p:nvSpPr>
          <p:spPr>
            <a:xfrm>
              <a:off x="3527581" y="2902746"/>
              <a:ext cx="168958" cy="149442"/>
            </a:xfrm>
            <a:prstGeom prst="mathMultiply">
              <a:avLst/>
            </a:prstGeom>
            <a:solidFill>
              <a:srgbClr val="FF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9" name="Google Shape;475;p41">
            <a:extLst>
              <a:ext uri="{FF2B5EF4-FFF2-40B4-BE49-F238E27FC236}">
                <a16:creationId xmlns:a16="http://schemas.microsoft.com/office/drawing/2014/main" id="{93405C97-CE71-4EDF-A294-8F8D5DC5DF0E}"/>
              </a:ext>
            </a:extLst>
          </p:cNvPr>
          <p:cNvSpPr txBox="1">
            <a:spLocks/>
          </p:cNvSpPr>
          <p:nvPr/>
        </p:nvSpPr>
        <p:spPr>
          <a:xfrm>
            <a:off x="5829787" y="2081119"/>
            <a:ext cx="2771288" cy="13187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solidFill>
                  <a:schemeClr val="bg1"/>
                </a:solidFill>
                <a:latin typeface="Karla" panose="020B0604020202020204" charset="0"/>
              </a:rPr>
              <a:t>Averaging the box office value of K number of nearest neighbors to predict the box office value of a predictor variable.</a:t>
            </a:r>
          </a:p>
        </p:txBody>
      </p:sp>
    </p:spTree>
    <p:extLst>
      <p:ext uri="{BB962C8B-B14F-4D97-AF65-F5344CB8AC3E}">
        <p14:creationId xmlns:p14="http://schemas.microsoft.com/office/powerpoint/2010/main" val="1279395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92" name="Google Shape;423;p40">
            <a:extLst>
              <a:ext uri="{FF2B5EF4-FFF2-40B4-BE49-F238E27FC236}">
                <a16:creationId xmlns:a16="http://schemas.microsoft.com/office/drawing/2014/main" id="{711359B4-A411-4788-BE22-B77BEE34B354}"/>
              </a:ext>
            </a:extLst>
          </p:cNvPr>
          <p:cNvSpPr/>
          <p:nvPr/>
        </p:nvSpPr>
        <p:spPr>
          <a:xfrm>
            <a:off x="552926" y="678896"/>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4386088" y="2023401"/>
            <a:ext cx="1091709" cy="1091709"/>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550007" y="2273310"/>
            <a:ext cx="3341330" cy="841800"/>
          </a:xfrm>
          <a:prstGeom prst="rect">
            <a:avLst/>
          </a:prstGeom>
        </p:spPr>
        <p:txBody>
          <a:bodyPr spcFirstLastPara="1" wrap="square" lIns="91425" tIns="91425" rIns="91425" bIns="91425" anchor="b" anchorCtr="0">
            <a:noAutofit/>
          </a:bodyPr>
          <a:lstStyle/>
          <a:p>
            <a:r>
              <a:rPr lang="en-SG" b="1">
                <a:cs typeface="Times New Roman"/>
              </a:rPr>
              <a:t>Decision Tree Regressor</a:t>
            </a:r>
            <a:endParaRPr lang="en-SG" b="1">
              <a:latin typeface="Work Sans" panose="020B0604020202020204" charset="0"/>
              <a:cs typeface="Times New Roman" panose="02020603050405020304" pitchFamily="18" charset="0"/>
            </a:endParaRPr>
          </a:p>
        </p:txBody>
      </p:sp>
      <p:pic>
        <p:nvPicPr>
          <p:cNvPr id="91" name="Picture 2" descr="Linear regression - Free arrows icons">
            <a:extLst>
              <a:ext uri="{FF2B5EF4-FFF2-40B4-BE49-F238E27FC236}">
                <a16:creationId xmlns:a16="http://schemas.microsoft.com/office/drawing/2014/main" id="{68FA5B44-1B8E-421F-9EC9-DCD37F5B72BD}"/>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2352" y="1478521"/>
            <a:ext cx="2143646" cy="214364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421;p40">
            <a:extLst>
              <a:ext uri="{FF2B5EF4-FFF2-40B4-BE49-F238E27FC236}">
                <a16:creationId xmlns:a16="http://schemas.microsoft.com/office/drawing/2014/main" id="{F781F176-1C26-4ECA-9468-0C6749983E16}"/>
              </a:ext>
            </a:extLst>
          </p:cNvPr>
          <p:cNvSpPr txBox="1">
            <a:spLocks/>
          </p:cNvSpPr>
          <p:nvPr/>
        </p:nvSpPr>
        <p:spPr>
          <a:xfrm>
            <a:off x="3842010" y="2063249"/>
            <a:ext cx="2192706" cy="110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2pPr>
            <a:lvl3pPr marR="0" lvl="2"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3pPr>
            <a:lvl4pPr marR="0" lvl="3"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4pPr>
            <a:lvl5pPr marR="0" lvl="4"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5pPr>
            <a:lvl6pPr marR="0" lvl="5"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6pPr>
            <a:lvl7pPr marR="0" lvl="6"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7pPr>
            <a:lvl8pPr marR="0" lvl="7"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8pPr>
            <a:lvl9pPr marR="0" lvl="8"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9pPr>
          </a:lstStyle>
          <a:p>
            <a:r>
              <a:rPr lang="en-SG" sz="2400" b="1">
                <a:solidFill>
                  <a:schemeClr val="accent5"/>
                </a:solidFill>
              </a:rPr>
              <a:t>Model </a:t>
            </a:r>
            <a:br>
              <a:rPr lang="en-SG" sz="2400" b="1">
                <a:solidFill>
                  <a:schemeClr val="accent5"/>
                </a:solidFill>
              </a:rPr>
            </a:br>
            <a:r>
              <a:rPr lang="en-SG" sz="2400" b="1">
                <a:solidFill>
                  <a:schemeClr val="accent5"/>
                </a:solidFill>
              </a:rPr>
              <a:t>2</a:t>
            </a:r>
          </a:p>
        </p:txBody>
      </p:sp>
    </p:spTree>
    <p:extLst>
      <p:ext uri="{BB962C8B-B14F-4D97-AF65-F5344CB8AC3E}">
        <p14:creationId xmlns:p14="http://schemas.microsoft.com/office/powerpoint/2010/main" val="4279169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594300"/>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Decision Tree Regressor</a:t>
            </a:r>
          </a:p>
        </p:txBody>
      </p:sp>
      <p:sp>
        <p:nvSpPr>
          <p:cNvPr id="49" name="Google Shape;475;p41">
            <a:extLst>
              <a:ext uri="{FF2B5EF4-FFF2-40B4-BE49-F238E27FC236}">
                <a16:creationId xmlns:a16="http://schemas.microsoft.com/office/drawing/2014/main" id="{93405C97-CE71-4EDF-A294-8F8D5DC5DF0E}"/>
              </a:ext>
            </a:extLst>
          </p:cNvPr>
          <p:cNvSpPr txBox="1">
            <a:spLocks/>
          </p:cNvSpPr>
          <p:nvPr/>
        </p:nvSpPr>
        <p:spPr>
          <a:xfrm>
            <a:off x="5576718" y="1322139"/>
            <a:ext cx="2957682" cy="13639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latin typeface="Karla" panose="020B0604020202020204" charset="0"/>
              </a:rPr>
              <a:t>Given a data, the decision tree splits into two sub-nodes and calculates the MSE of each sub-node and ultimately chooses the sub-node with smallest MSE value.</a:t>
            </a:r>
            <a:endParaRPr lang="en">
              <a:solidFill>
                <a:schemeClr val="bg1"/>
              </a:solidFill>
              <a:latin typeface="Karla" panose="020B0604020202020204" charset="0"/>
            </a:endParaRPr>
          </a:p>
        </p:txBody>
      </p:sp>
      <p:grpSp>
        <p:nvGrpSpPr>
          <p:cNvPr id="11" name="Google Shape;5370;p73">
            <a:extLst>
              <a:ext uri="{FF2B5EF4-FFF2-40B4-BE49-F238E27FC236}">
                <a16:creationId xmlns:a16="http://schemas.microsoft.com/office/drawing/2014/main" id="{AA367793-61F1-4A07-962D-BF91D8E5832D}"/>
              </a:ext>
            </a:extLst>
          </p:cNvPr>
          <p:cNvGrpSpPr/>
          <p:nvPr/>
        </p:nvGrpSpPr>
        <p:grpSpPr>
          <a:xfrm>
            <a:off x="100019" y="1225800"/>
            <a:ext cx="6389510" cy="3323400"/>
            <a:chOff x="620456" y="2529299"/>
            <a:chExt cx="8483413" cy="2241903"/>
          </a:xfrm>
        </p:grpSpPr>
        <p:sp>
          <p:nvSpPr>
            <p:cNvPr id="12" name="Google Shape;5371;p73">
              <a:extLst>
                <a:ext uri="{FF2B5EF4-FFF2-40B4-BE49-F238E27FC236}">
                  <a16:creationId xmlns:a16="http://schemas.microsoft.com/office/drawing/2014/main" id="{3D87E8B2-C23C-4673-86B0-6D5C7029B8E8}"/>
                </a:ext>
              </a:extLst>
            </p:cNvPr>
            <p:cNvSpPr/>
            <p:nvPr/>
          </p:nvSpPr>
          <p:spPr>
            <a:xfrm>
              <a:off x="3802943" y="2529299"/>
              <a:ext cx="2066468"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lvl="0"/>
              <a:r>
                <a:rPr lang="en-SG" sz="800">
                  <a:solidFill>
                    <a:schemeClr val="bg1">
                      <a:lumMod val="95000"/>
                    </a:schemeClr>
                  </a:solidFill>
                  <a:latin typeface="Karla" panose="020B0604020202020204" charset="0"/>
                </a:rPr>
                <a:t>budget &lt;= 73500000 </a:t>
              </a:r>
            </a:p>
            <a:p>
              <a:pPr lvl="0"/>
              <a:r>
                <a:rPr lang="en-SG" sz="800" err="1">
                  <a:solidFill>
                    <a:schemeClr val="bg1">
                      <a:lumMod val="95000"/>
                    </a:schemeClr>
                  </a:solidFill>
                  <a:latin typeface="Karla" panose="020B0604020202020204" charset="0"/>
                </a:rPr>
                <a:t>nmse</a:t>
              </a:r>
              <a:r>
                <a:rPr lang="en-SG" sz="800">
                  <a:solidFill>
                    <a:schemeClr val="bg1">
                      <a:lumMod val="95000"/>
                    </a:schemeClr>
                  </a:solidFill>
                  <a:latin typeface="Karla" panose="020B0604020202020204" charset="0"/>
                </a:rPr>
                <a:t> = 59643933706352</a:t>
              </a:r>
            </a:p>
            <a:p>
              <a:pPr lvl="0"/>
              <a:r>
                <a:rPr lang="en-SG" sz="800" err="1">
                  <a:solidFill>
                    <a:schemeClr val="bg1">
                      <a:lumMod val="95000"/>
                    </a:schemeClr>
                  </a:solidFill>
                  <a:latin typeface="Karla" panose="020B0604020202020204" charset="0"/>
                </a:rPr>
                <a:t>nsamples</a:t>
              </a:r>
              <a:r>
                <a:rPr lang="en-SG" sz="800">
                  <a:solidFill>
                    <a:schemeClr val="bg1">
                      <a:lumMod val="95000"/>
                    </a:schemeClr>
                  </a:solidFill>
                  <a:latin typeface="Karla" panose="020B0604020202020204" charset="0"/>
                </a:rPr>
                <a:t> = 3140</a:t>
              </a:r>
            </a:p>
            <a:p>
              <a:pPr lvl="0"/>
              <a:r>
                <a:rPr lang="en-SG" sz="800" err="1">
                  <a:solidFill>
                    <a:schemeClr val="bg1">
                      <a:lumMod val="95000"/>
                    </a:schemeClr>
                  </a:solidFill>
                  <a:latin typeface="Karla" panose="020B0604020202020204" charset="0"/>
                </a:rPr>
                <a:t>nvalue</a:t>
              </a:r>
              <a:r>
                <a:rPr lang="en-SG" sz="800">
                  <a:solidFill>
                    <a:schemeClr val="bg1">
                      <a:lumMod val="95000"/>
                    </a:schemeClr>
                  </a:solidFill>
                  <a:latin typeface="Karla" panose="020B0604020202020204" charset="0"/>
                </a:rPr>
                <a:t> = 57670839.953</a:t>
              </a:r>
              <a:endParaRPr sz="800">
                <a:solidFill>
                  <a:schemeClr val="bg1">
                    <a:lumMod val="95000"/>
                  </a:schemeClr>
                </a:solidFill>
                <a:latin typeface="Karla" panose="020B0604020202020204" charset="0"/>
              </a:endParaRPr>
            </a:p>
          </p:txBody>
        </p:sp>
        <p:sp>
          <p:nvSpPr>
            <p:cNvPr id="13" name="Google Shape;5372;p73">
              <a:extLst>
                <a:ext uri="{FF2B5EF4-FFF2-40B4-BE49-F238E27FC236}">
                  <a16:creationId xmlns:a16="http://schemas.microsoft.com/office/drawing/2014/main" id="{EA0610F5-2F63-464D-A122-68FB6CFCA763}"/>
                </a:ext>
              </a:extLst>
            </p:cNvPr>
            <p:cNvSpPr/>
            <p:nvPr/>
          </p:nvSpPr>
          <p:spPr>
            <a:xfrm>
              <a:off x="5573240" y="3429000"/>
              <a:ext cx="2065351"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lvl="0" algn="ctr"/>
              <a:r>
                <a:rPr lang="en-SG" sz="800">
                  <a:solidFill>
                    <a:schemeClr val="bg1">
                      <a:lumMod val="95000"/>
                    </a:schemeClr>
                  </a:solidFill>
                  <a:latin typeface="Karla" panose="020B0604020202020204" charset="0"/>
                </a:rPr>
                <a:t>budget &lt;= 197500000.0</a:t>
              </a:r>
            </a:p>
            <a:p>
              <a:pPr lvl="0" algn="ctr"/>
              <a:r>
                <a:rPr lang="en-SG" sz="800" err="1">
                  <a:solidFill>
                    <a:schemeClr val="bg1">
                      <a:lumMod val="95000"/>
                    </a:schemeClr>
                  </a:solidFill>
                  <a:latin typeface="Karla" panose="020B0604020202020204" charset="0"/>
                </a:rPr>
                <a:t>mse</a:t>
              </a:r>
              <a:r>
                <a:rPr lang="en-SG" sz="800">
                  <a:solidFill>
                    <a:schemeClr val="bg1">
                      <a:lumMod val="95000"/>
                    </a:schemeClr>
                  </a:solidFill>
                  <a:latin typeface="Karla" panose="020B0604020202020204" charset="0"/>
                </a:rPr>
                <a:t> = 1.616699269e+16</a:t>
              </a:r>
            </a:p>
            <a:p>
              <a:pPr lvl="0" algn="ctr"/>
              <a:r>
                <a:rPr lang="en-SG" sz="800">
                  <a:solidFill>
                    <a:schemeClr val="bg1">
                      <a:lumMod val="95000"/>
                    </a:schemeClr>
                  </a:solidFill>
                  <a:latin typeface="Karla" panose="020B0604020202020204" charset="0"/>
                </a:rPr>
                <a:t>samples = 513</a:t>
              </a:r>
            </a:p>
            <a:p>
              <a:pPr lvl="0" algn="ctr"/>
              <a:r>
                <a:rPr lang="en-SG" sz="800">
                  <a:solidFill>
                    <a:schemeClr val="bg1">
                      <a:lumMod val="95000"/>
                    </a:schemeClr>
                  </a:solidFill>
                  <a:latin typeface="Karla" panose="020B0604020202020204" charset="0"/>
                </a:rPr>
                <a:t>value = 147540120.452</a:t>
              </a:r>
              <a:endParaRPr sz="800">
                <a:solidFill>
                  <a:schemeClr val="bg1">
                    <a:lumMod val="95000"/>
                  </a:schemeClr>
                </a:solidFill>
                <a:latin typeface="Karla" panose="020B0604020202020204" charset="0"/>
              </a:endParaRPr>
            </a:p>
          </p:txBody>
        </p:sp>
        <p:sp>
          <p:nvSpPr>
            <p:cNvPr id="14" name="Google Shape;5373;p73">
              <a:extLst>
                <a:ext uri="{FF2B5EF4-FFF2-40B4-BE49-F238E27FC236}">
                  <a16:creationId xmlns:a16="http://schemas.microsoft.com/office/drawing/2014/main" id="{542134F9-D8AF-47B2-B8B5-F0A744C1E51D}"/>
                </a:ext>
              </a:extLst>
            </p:cNvPr>
            <p:cNvSpPr/>
            <p:nvPr/>
          </p:nvSpPr>
          <p:spPr>
            <a:xfrm>
              <a:off x="2032647" y="3429000"/>
              <a:ext cx="2065351"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lvl="0"/>
              <a:r>
                <a:rPr lang="en-SG" sz="800">
                  <a:solidFill>
                    <a:schemeClr val="bg1">
                      <a:lumMod val="95000"/>
                    </a:schemeClr>
                  </a:solidFill>
                  <a:latin typeface="Karla" panose="020B0604020202020204" charset="0"/>
                </a:rPr>
                <a:t>budget &lt;= 25765000.0</a:t>
              </a:r>
            </a:p>
            <a:p>
              <a:pPr lvl="0"/>
              <a:r>
                <a:rPr lang="en-SG" sz="800" err="1">
                  <a:solidFill>
                    <a:schemeClr val="bg1">
                      <a:lumMod val="95000"/>
                    </a:schemeClr>
                  </a:solidFill>
                  <a:latin typeface="Karla" panose="020B0604020202020204" charset="0"/>
                </a:rPr>
                <a:t>mse</a:t>
              </a:r>
              <a:r>
                <a:rPr lang="en-SG" sz="800">
                  <a:solidFill>
                    <a:schemeClr val="bg1">
                      <a:lumMod val="95000"/>
                    </a:schemeClr>
                  </a:solidFill>
                  <a:latin typeface="Karla" panose="020B0604020202020204" charset="0"/>
                </a:rPr>
                <a:t> = 208686682282167</a:t>
              </a:r>
            </a:p>
            <a:p>
              <a:pPr lvl="0"/>
              <a:r>
                <a:rPr lang="en-SG" sz="800">
                  <a:solidFill>
                    <a:schemeClr val="bg1">
                      <a:lumMod val="95000"/>
                    </a:schemeClr>
                  </a:solidFill>
                  <a:latin typeface="Karla" panose="020B0604020202020204" charset="0"/>
                </a:rPr>
                <a:t>samples = 2627</a:t>
              </a:r>
            </a:p>
            <a:p>
              <a:pPr lvl="0"/>
              <a:r>
                <a:rPr lang="en-SG" sz="800">
                  <a:solidFill>
                    <a:schemeClr val="bg1">
                      <a:lumMod val="95000"/>
                    </a:schemeClr>
                  </a:solidFill>
                  <a:latin typeface="Karla" panose="020B0604020202020204" charset="0"/>
                </a:rPr>
                <a:t>value = 40121186.015</a:t>
              </a:r>
              <a:endParaRPr sz="800">
                <a:solidFill>
                  <a:schemeClr val="bg1">
                    <a:lumMod val="95000"/>
                  </a:schemeClr>
                </a:solidFill>
                <a:latin typeface="Karla" panose="020B0604020202020204" charset="0"/>
              </a:endParaRPr>
            </a:p>
          </p:txBody>
        </p:sp>
        <p:sp>
          <p:nvSpPr>
            <p:cNvPr id="15" name="Google Shape;5374;p73">
              <a:extLst>
                <a:ext uri="{FF2B5EF4-FFF2-40B4-BE49-F238E27FC236}">
                  <a16:creationId xmlns:a16="http://schemas.microsoft.com/office/drawing/2014/main" id="{AE68A197-9A9A-4D09-9D6A-8FB24D60B79C}"/>
                </a:ext>
              </a:extLst>
            </p:cNvPr>
            <p:cNvSpPr/>
            <p:nvPr/>
          </p:nvSpPr>
          <p:spPr>
            <a:xfrm>
              <a:off x="620456" y="4328701"/>
              <a:ext cx="186867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lvl="0"/>
              <a:r>
                <a:rPr lang="en-SG" sz="800" err="1">
                  <a:solidFill>
                    <a:schemeClr val="tx1"/>
                  </a:solidFill>
                  <a:latin typeface="Karla" panose="020B0604020202020204" charset="0"/>
                </a:rPr>
                <a:t>mse</a:t>
              </a:r>
              <a:r>
                <a:rPr lang="en-SG" sz="800">
                  <a:solidFill>
                    <a:schemeClr val="tx1"/>
                  </a:solidFill>
                  <a:latin typeface="Karla" panose="020B0604020202020204" charset="0"/>
                </a:rPr>
                <a:t> = 139462108711</a:t>
              </a:r>
            </a:p>
            <a:p>
              <a:pPr lvl="0"/>
              <a:r>
                <a:rPr lang="en-SG" sz="800">
                  <a:solidFill>
                    <a:schemeClr val="tx1"/>
                  </a:solidFill>
                  <a:latin typeface="Karla" panose="020B0604020202020204" charset="0"/>
                </a:rPr>
                <a:t>samples = 1602</a:t>
              </a:r>
            </a:p>
            <a:p>
              <a:pPr lvl="0"/>
              <a:r>
                <a:rPr lang="en-SG" sz="800">
                  <a:solidFill>
                    <a:schemeClr val="tx1"/>
                  </a:solidFill>
                  <a:latin typeface="Karla" panose="020B0604020202020204" charset="0"/>
                </a:rPr>
                <a:t>value = 2858377</a:t>
              </a:r>
              <a:endParaRPr sz="800">
                <a:solidFill>
                  <a:schemeClr val="tx1"/>
                </a:solidFill>
                <a:latin typeface="Karla" panose="020B0604020202020204" charset="0"/>
              </a:endParaRPr>
            </a:p>
          </p:txBody>
        </p:sp>
        <p:sp>
          <p:nvSpPr>
            <p:cNvPr id="16" name="Google Shape;5375;p73">
              <a:extLst>
                <a:ext uri="{FF2B5EF4-FFF2-40B4-BE49-F238E27FC236}">
                  <a16:creationId xmlns:a16="http://schemas.microsoft.com/office/drawing/2014/main" id="{9F1F2F56-E5F2-43EE-ACCB-309762752C38}"/>
                </a:ext>
              </a:extLst>
            </p:cNvPr>
            <p:cNvSpPr/>
            <p:nvPr/>
          </p:nvSpPr>
          <p:spPr>
            <a:xfrm>
              <a:off x="2743500" y="4328701"/>
              <a:ext cx="1867949"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lvl="0"/>
              <a:r>
                <a:rPr lang="en-SG" sz="800" err="1">
                  <a:solidFill>
                    <a:schemeClr val="tx1"/>
                  </a:solidFill>
                  <a:latin typeface="Karla" panose="020B0604020202020204" charset="0"/>
                </a:rPr>
                <a:t>mse</a:t>
              </a:r>
              <a:r>
                <a:rPr lang="en-SG" sz="800">
                  <a:solidFill>
                    <a:schemeClr val="tx1"/>
                  </a:solidFill>
                  <a:latin typeface="Karla" panose="020B0604020202020204" charset="0"/>
                </a:rPr>
                <a:t> = 263559460545</a:t>
              </a:r>
            </a:p>
            <a:p>
              <a:pPr lvl="0"/>
              <a:r>
                <a:rPr lang="en-SG" sz="800">
                  <a:solidFill>
                    <a:schemeClr val="tx1"/>
                  </a:solidFill>
                  <a:latin typeface="Karla" panose="020B0604020202020204" charset="0"/>
                </a:rPr>
                <a:t>samples = 1025</a:t>
              </a:r>
            </a:p>
            <a:p>
              <a:pPr lvl="0"/>
              <a:r>
                <a:rPr lang="en-SG" sz="800">
                  <a:solidFill>
                    <a:schemeClr val="tx1"/>
                  </a:solidFill>
                  <a:latin typeface="Karla" panose="020B0604020202020204" charset="0"/>
                </a:rPr>
                <a:t>value = 58153313.199</a:t>
              </a:r>
              <a:endParaRPr sz="800">
                <a:solidFill>
                  <a:schemeClr val="tx1"/>
                </a:solidFill>
                <a:latin typeface="Karla" panose="020B0604020202020204" charset="0"/>
              </a:endParaRPr>
            </a:p>
          </p:txBody>
        </p:sp>
        <p:sp>
          <p:nvSpPr>
            <p:cNvPr id="17" name="Google Shape;5376;p73">
              <a:extLst>
                <a:ext uri="{FF2B5EF4-FFF2-40B4-BE49-F238E27FC236}">
                  <a16:creationId xmlns:a16="http://schemas.microsoft.com/office/drawing/2014/main" id="{C84B577F-3ACA-4E5A-A61B-16584975C9D7}"/>
                </a:ext>
              </a:extLst>
            </p:cNvPr>
            <p:cNvSpPr/>
            <p:nvPr/>
          </p:nvSpPr>
          <p:spPr>
            <a:xfrm>
              <a:off x="4925399" y="4328701"/>
              <a:ext cx="1867949"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lvl="0"/>
              <a:r>
                <a:rPr lang="en-SG" sz="800" err="1">
                  <a:solidFill>
                    <a:schemeClr val="tx1"/>
                  </a:solidFill>
                  <a:latin typeface="Karla" panose="020B0604020202020204" charset="0"/>
                </a:rPr>
                <a:t>mse</a:t>
              </a:r>
              <a:r>
                <a:rPr lang="en-SG" sz="800">
                  <a:solidFill>
                    <a:schemeClr val="tx1"/>
                  </a:solidFill>
                  <a:latin typeface="Karla" panose="020B0604020202020204" charset="0"/>
                </a:rPr>
                <a:t> = 827314413747</a:t>
              </a:r>
            </a:p>
            <a:p>
              <a:pPr lvl="0"/>
              <a:r>
                <a:rPr lang="en-SG" sz="800">
                  <a:solidFill>
                    <a:schemeClr val="tx1"/>
                  </a:solidFill>
                  <a:latin typeface="Karla" panose="020B0604020202020204" charset="0"/>
                </a:rPr>
                <a:t>samples = 461</a:t>
              </a:r>
            </a:p>
            <a:p>
              <a:pPr lvl="0"/>
              <a:r>
                <a:rPr lang="en-SG" sz="800">
                  <a:solidFill>
                    <a:schemeClr val="tx1"/>
                  </a:solidFill>
                  <a:latin typeface="Karla" panose="020B0604020202020204" charset="0"/>
                </a:rPr>
                <a:t>value = 126782392.23</a:t>
              </a:r>
              <a:endParaRPr sz="800">
                <a:solidFill>
                  <a:schemeClr val="tx1"/>
                </a:solidFill>
                <a:latin typeface="Karla" panose="020B0604020202020204" charset="0"/>
              </a:endParaRPr>
            </a:p>
          </p:txBody>
        </p:sp>
        <p:sp>
          <p:nvSpPr>
            <p:cNvPr id="20" name="Google Shape;5377;p73">
              <a:extLst>
                <a:ext uri="{FF2B5EF4-FFF2-40B4-BE49-F238E27FC236}">
                  <a16:creationId xmlns:a16="http://schemas.microsoft.com/office/drawing/2014/main" id="{AF3B81C7-2679-418A-BD18-5BEEA3E8CD05}"/>
                </a:ext>
              </a:extLst>
            </p:cNvPr>
            <p:cNvSpPr/>
            <p:nvPr/>
          </p:nvSpPr>
          <p:spPr>
            <a:xfrm>
              <a:off x="7235920" y="4328702"/>
              <a:ext cx="1867949"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lvl="0"/>
              <a:r>
                <a:rPr lang="pt-BR" sz="800">
                  <a:solidFill>
                    <a:schemeClr val="tx1"/>
                  </a:solidFill>
                  <a:latin typeface="Karla" panose="020B0604020202020204" charset="0"/>
                </a:rPr>
                <a:t>mse = 4.8463759e+16</a:t>
              </a:r>
            </a:p>
            <a:p>
              <a:pPr lvl="0"/>
              <a:r>
                <a:rPr lang="pt-BR" sz="800">
                  <a:solidFill>
                    <a:schemeClr val="tx1"/>
                  </a:solidFill>
                  <a:latin typeface="Karla" panose="020B0604020202020204" charset="0"/>
                </a:rPr>
                <a:t>samples = 52</a:t>
              </a:r>
            </a:p>
            <a:p>
              <a:pPr lvl="0"/>
              <a:r>
                <a:rPr lang="pt-BR" sz="800">
                  <a:solidFill>
                    <a:schemeClr val="tx1"/>
                  </a:solidFill>
                  <a:latin typeface="Karla" panose="020B0604020202020204" charset="0"/>
                </a:rPr>
                <a:t>value = 331565364.86</a:t>
              </a:r>
              <a:endParaRPr sz="800">
                <a:solidFill>
                  <a:schemeClr val="tx1"/>
                </a:solidFill>
                <a:latin typeface="Karla" panose="020B0604020202020204" charset="0"/>
              </a:endParaRPr>
            </a:p>
          </p:txBody>
        </p:sp>
        <p:cxnSp>
          <p:nvCxnSpPr>
            <p:cNvPr id="21" name="Google Shape;5378;p73">
              <a:extLst>
                <a:ext uri="{FF2B5EF4-FFF2-40B4-BE49-F238E27FC236}">
                  <a16:creationId xmlns:a16="http://schemas.microsoft.com/office/drawing/2014/main" id="{EFA21819-1311-4901-9617-7F5AD802AE8D}"/>
                </a:ext>
              </a:extLst>
            </p:cNvPr>
            <p:cNvCxnSpPr>
              <a:cxnSpLocks/>
              <a:stCxn id="12" idx="2"/>
              <a:endCxn id="13" idx="0"/>
            </p:cNvCxnSpPr>
            <p:nvPr/>
          </p:nvCxnSpPr>
          <p:spPr>
            <a:xfrm rot="16200000" flipH="1">
              <a:off x="5492446" y="2315530"/>
              <a:ext cx="457201" cy="1769738"/>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2" name="Google Shape;5379;p73">
              <a:extLst>
                <a:ext uri="{FF2B5EF4-FFF2-40B4-BE49-F238E27FC236}">
                  <a16:creationId xmlns:a16="http://schemas.microsoft.com/office/drawing/2014/main" id="{1576E18C-C825-4D70-BBE5-3D22CC977E48}"/>
                </a:ext>
              </a:extLst>
            </p:cNvPr>
            <p:cNvCxnSpPr>
              <a:cxnSpLocks/>
              <a:stCxn id="14" idx="0"/>
              <a:endCxn id="12" idx="2"/>
            </p:cNvCxnSpPr>
            <p:nvPr/>
          </p:nvCxnSpPr>
          <p:spPr>
            <a:xfrm rot="5400000" flipH="1" flipV="1">
              <a:off x="3722150" y="2314973"/>
              <a:ext cx="457201" cy="1770854"/>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3" name="Google Shape;5380;p73">
              <a:extLst>
                <a:ext uri="{FF2B5EF4-FFF2-40B4-BE49-F238E27FC236}">
                  <a16:creationId xmlns:a16="http://schemas.microsoft.com/office/drawing/2014/main" id="{EEB0CF97-7810-4546-BDAA-9B7D526D49A1}"/>
                </a:ext>
              </a:extLst>
            </p:cNvPr>
            <p:cNvCxnSpPr>
              <a:cxnSpLocks/>
              <a:stCxn id="14" idx="2"/>
              <a:endCxn id="16" idx="0"/>
            </p:cNvCxnSpPr>
            <p:nvPr/>
          </p:nvCxnSpPr>
          <p:spPr>
            <a:xfrm rot="16200000" flipH="1">
              <a:off x="3142798" y="3794024"/>
              <a:ext cx="457200" cy="612152"/>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6" name="Google Shape;5381;p73">
              <a:extLst>
                <a:ext uri="{FF2B5EF4-FFF2-40B4-BE49-F238E27FC236}">
                  <a16:creationId xmlns:a16="http://schemas.microsoft.com/office/drawing/2014/main" id="{05988D7C-8252-4775-9F84-FAA37854F837}"/>
                </a:ext>
              </a:extLst>
            </p:cNvPr>
            <p:cNvCxnSpPr>
              <a:cxnSpLocks/>
              <a:stCxn id="15" idx="0"/>
              <a:endCxn id="14" idx="2"/>
            </p:cNvCxnSpPr>
            <p:nvPr/>
          </p:nvCxnSpPr>
          <p:spPr>
            <a:xfrm rot="5400000" flipH="1" flipV="1">
              <a:off x="2081457" y="3344835"/>
              <a:ext cx="457201" cy="1510531"/>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9" name="Google Shape;5382;p73">
              <a:extLst>
                <a:ext uri="{FF2B5EF4-FFF2-40B4-BE49-F238E27FC236}">
                  <a16:creationId xmlns:a16="http://schemas.microsoft.com/office/drawing/2014/main" id="{EE3CBE12-A572-410B-9116-0B52B5AAFA10}"/>
                </a:ext>
              </a:extLst>
            </p:cNvPr>
            <p:cNvCxnSpPr>
              <a:stCxn id="13" idx="2"/>
              <a:endCxn id="20" idx="0"/>
            </p:cNvCxnSpPr>
            <p:nvPr/>
          </p:nvCxnSpPr>
          <p:spPr>
            <a:xfrm rot="16200000" flipH="1">
              <a:off x="7159304" y="3318112"/>
              <a:ext cx="457202" cy="1563978"/>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30" name="Google Shape;5383;p73">
              <a:extLst>
                <a:ext uri="{FF2B5EF4-FFF2-40B4-BE49-F238E27FC236}">
                  <a16:creationId xmlns:a16="http://schemas.microsoft.com/office/drawing/2014/main" id="{E6827E0D-F669-41F0-8CB7-181A62A8A380}"/>
                </a:ext>
              </a:extLst>
            </p:cNvPr>
            <p:cNvCxnSpPr>
              <a:cxnSpLocks/>
              <a:stCxn id="17" idx="0"/>
              <a:endCxn id="13" idx="2"/>
            </p:cNvCxnSpPr>
            <p:nvPr/>
          </p:nvCxnSpPr>
          <p:spPr>
            <a:xfrm rot="5400000" flipH="1" flipV="1">
              <a:off x="6004045" y="3726829"/>
              <a:ext cx="457200" cy="746543"/>
            </a:xfrm>
            <a:prstGeom prst="bentConnector3">
              <a:avLst>
                <a:gd name="adj1" fmla="val 50000"/>
              </a:avLst>
            </a:prstGeom>
            <a:noFill/>
            <a:ln w="9525" cap="flat" cmpd="sng">
              <a:solidFill>
                <a:srgbClr val="C2C2C2"/>
              </a:solidFill>
              <a:prstDash val="solid"/>
              <a:round/>
              <a:headEnd type="none" w="sm" len="sm"/>
              <a:tailEnd type="none" w="sm" len="sm"/>
            </a:ln>
          </p:spPr>
        </p:cxnSp>
      </p:grpSp>
    </p:spTree>
    <p:extLst>
      <p:ext uri="{BB962C8B-B14F-4D97-AF65-F5344CB8AC3E}">
        <p14:creationId xmlns:p14="http://schemas.microsoft.com/office/powerpoint/2010/main" val="1458610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92" name="Google Shape;423;p40">
            <a:extLst>
              <a:ext uri="{FF2B5EF4-FFF2-40B4-BE49-F238E27FC236}">
                <a16:creationId xmlns:a16="http://schemas.microsoft.com/office/drawing/2014/main" id="{711359B4-A411-4788-BE22-B77BEE34B354}"/>
              </a:ext>
            </a:extLst>
          </p:cNvPr>
          <p:cNvSpPr/>
          <p:nvPr/>
        </p:nvSpPr>
        <p:spPr>
          <a:xfrm>
            <a:off x="552926" y="678896"/>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4386088" y="2023401"/>
            <a:ext cx="1091709" cy="1091709"/>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550007" y="2273310"/>
            <a:ext cx="3341330" cy="841800"/>
          </a:xfrm>
          <a:prstGeom prst="rect">
            <a:avLst/>
          </a:prstGeom>
        </p:spPr>
        <p:txBody>
          <a:bodyPr spcFirstLastPara="1" wrap="square" lIns="91425" tIns="91425" rIns="91425" bIns="91425" anchor="b" anchorCtr="0">
            <a:noAutofit/>
          </a:bodyPr>
          <a:lstStyle/>
          <a:p>
            <a:r>
              <a:rPr lang="en-SG" b="1">
                <a:cs typeface="Times New Roman"/>
              </a:rPr>
              <a:t>Polynomial Regression</a:t>
            </a:r>
            <a:endParaRPr lang="en-SG" b="1">
              <a:latin typeface="Work Sans" panose="020B0604020202020204" charset="0"/>
              <a:cs typeface="Times New Roman" panose="02020603050405020304" pitchFamily="18" charset="0"/>
            </a:endParaRPr>
          </a:p>
        </p:txBody>
      </p:sp>
      <p:pic>
        <p:nvPicPr>
          <p:cNvPr id="91" name="Picture 2" descr="Linear regression - Free arrows icons">
            <a:extLst>
              <a:ext uri="{FF2B5EF4-FFF2-40B4-BE49-F238E27FC236}">
                <a16:creationId xmlns:a16="http://schemas.microsoft.com/office/drawing/2014/main" id="{68FA5B44-1B8E-421F-9EC9-DCD37F5B72BD}"/>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2352" y="1478521"/>
            <a:ext cx="2143646" cy="214364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421;p40">
            <a:extLst>
              <a:ext uri="{FF2B5EF4-FFF2-40B4-BE49-F238E27FC236}">
                <a16:creationId xmlns:a16="http://schemas.microsoft.com/office/drawing/2014/main" id="{F781F176-1C26-4ECA-9468-0C6749983E16}"/>
              </a:ext>
            </a:extLst>
          </p:cNvPr>
          <p:cNvSpPr txBox="1">
            <a:spLocks/>
          </p:cNvSpPr>
          <p:nvPr/>
        </p:nvSpPr>
        <p:spPr>
          <a:xfrm>
            <a:off x="3842010" y="2063249"/>
            <a:ext cx="2192706" cy="1104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2pPr>
            <a:lvl3pPr marR="0" lvl="2"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3pPr>
            <a:lvl4pPr marR="0" lvl="3"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4pPr>
            <a:lvl5pPr marR="0" lvl="4"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5pPr>
            <a:lvl6pPr marR="0" lvl="5"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6pPr>
            <a:lvl7pPr marR="0" lvl="6"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7pPr>
            <a:lvl8pPr marR="0" lvl="7"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8pPr>
            <a:lvl9pPr marR="0" lvl="8"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9pPr>
          </a:lstStyle>
          <a:p>
            <a:r>
              <a:rPr lang="en-SG" sz="2400" b="1">
                <a:solidFill>
                  <a:schemeClr val="accent5"/>
                </a:solidFill>
              </a:rPr>
              <a:t>Model </a:t>
            </a:r>
            <a:br>
              <a:rPr lang="en-SG" sz="2400" b="1">
                <a:solidFill>
                  <a:schemeClr val="accent5"/>
                </a:solidFill>
              </a:rPr>
            </a:br>
            <a:r>
              <a:rPr lang="en-SG" sz="2400" b="1">
                <a:solidFill>
                  <a:schemeClr val="accent5"/>
                </a:solidFill>
              </a:rPr>
              <a:t>3</a:t>
            </a:r>
          </a:p>
        </p:txBody>
      </p:sp>
    </p:spTree>
    <p:extLst>
      <p:ext uri="{BB962C8B-B14F-4D97-AF65-F5344CB8AC3E}">
        <p14:creationId xmlns:p14="http://schemas.microsoft.com/office/powerpoint/2010/main" val="432079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594300"/>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Polynomial Regression</a:t>
            </a:r>
          </a:p>
        </p:txBody>
      </p:sp>
      <p:sp>
        <p:nvSpPr>
          <p:cNvPr id="49" name="Google Shape;475;p41">
            <a:extLst>
              <a:ext uri="{FF2B5EF4-FFF2-40B4-BE49-F238E27FC236}">
                <a16:creationId xmlns:a16="http://schemas.microsoft.com/office/drawing/2014/main" id="{93405C97-CE71-4EDF-A294-8F8D5DC5DF0E}"/>
              </a:ext>
            </a:extLst>
          </p:cNvPr>
          <p:cNvSpPr txBox="1">
            <a:spLocks/>
          </p:cNvSpPr>
          <p:nvPr/>
        </p:nvSpPr>
        <p:spPr>
          <a:xfrm>
            <a:off x="5972485" y="2186109"/>
            <a:ext cx="2769315" cy="14020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solidFill>
                  <a:schemeClr val="bg1"/>
                </a:solidFill>
                <a:latin typeface="Karla" panose="020B0604020202020204" charset="0"/>
              </a:rPr>
              <a:t>Polynomial Regression can fit on different curvature which can help to predict box office in case of non-linear relationship with predictor variable.</a:t>
            </a:r>
          </a:p>
        </p:txBody>
      </p:sp>
      <p:grpSp>
        <p:nvGrpSpPr>
          <p:cNvPr id="7" name="Group 6">
            <a:extLst>
              <a:ext uri="{FF2B5EF4-FFF2-40B4-BE49-F238E27FC236}">
                <a16:creationId xmlns:a16="http://schemas.microsoft.com/office/drawing/2014/main" id="{524C10E9-0E9C-43FC-9A45-7F4F0F61A87B}"/>
              </a:ext>
            </a:extLst>
          </p:cNvPr>
          <p:cNvGrpSpPr/>
          <p:nvPr/>
        </p:nvGrpSpPr>
        <p:grpSpPr>
          <a:xfrm>
            <a:off x="338144" y="1345355"/>
            <a:ext cx="5367331" cy="3083521"/>
            <a:chOff x="338144" y="1345355"/>
            <a:chExt cx="5943600" cy="3083521"/>
          </a:xfrm>
        </p:grpSpPr>
        <p:pic>
          <p:nvPicPr>
            <p:cNvPr id="2" name="Picture 1">
              <a:extLst>
                <a:ext uri="{FF2B5EF4-FFF2-40B4-BE49-F238E27FC236}">
                  <a16:creationId xmlns:a16="http://schemas.microsoft.com/office/drawing/2014/main" id="{CAC479E0-6267-46D5-A34C-A70BD26DDF8C}"/>
                </a:ext>
              </a:extLst>
            </p:cNvPr>
            <p:cNvPicPr>
              <a:picLocks noChangeAspect="1"/>
            </p:cNvPicPr>
            <p:nvPr/>
          </p:nvPicPr>
          <p:blipFill rotWithShape="1">
            <a:blip r:embed="rId3"/>
            <a:srcRect l="1828" t="504" r="888" b="2313"/>
            <a:stretch/>
          </p:blipFill>
          <p:spPr>
            <a:xfrm>
              <a:off x="338144" y="1345355"/>
              <a:ext cx="5943600" cy="3083521"/>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A6B1789-D5B6-4ED5-A3C3-C990C5BF29B8}"/>
                    </a:ext>
                  </a:extLst>
                </p:cNvPr>
                <p:cNvSpPr txBox="1"/>
                <p:nvPr/>
              </p:nvSpPr>
              <p:spPr>
                <a:xfrm>
                  <a:off x="1143000" y="1744838"/>
                  <a:ext cx="3152775" cy="310726"/>
                </a:xfrm>
                <a:prstGeom prst="rect">
                  <a:avLst/>
                </a:prstGeom>
                <a:noFill/>
                <a:ln>
                  <a:solidFill>
                    <a:schemeClr val="bg2">
                      <a:lumMod val="60000"/>
                      <a:lumOff val="40000"/>
                    </a:schemeClr>
                  </a:solidFill>
                </a:ln>
              </p:spPr>
              <p:txBody>
                <a:bodyPr wrap="square" rtlCol="0">
                  <a:spAutoFit/>
                </a:bodyPr>
                <a:lstStyle/>
                <a:p>
                  <a:r>
                    <a:rPr lang="en-SG"/>
                    <a:t>y = </a:t>
                  </a:r>
                  <a14:m>
                    <m:oMath xmlns:m="http://schemas.openxmlformats.org/officeDocument/2006/math">
                      <m:sSub>
                        <m:sSubPr>
                          <m:ctrlPr>
                            <a:rPr lang="en-SG" i="1" smtClean="0">
                              <a:latin typeface="Cambria Math" panose="02040503050406030204" pitchFamily="18" charset="0"/>
                            </a:rPr>
                          </m:ctrlPr>
                        </m:sSubPr>
                        <m:e>
                          <m:r>
                            <a:rPr lang="en-SG" b="0" i="1" smtClean="0">
                              <a:latin typeface="Cambria Math" panose="02040503050406030204" pitchFamily="18" charset="0"/>
                            </a:rPr>
                            <m:t>𝑏</m:t>
                          </m:r>
                        </m:e>
                        <m:sub>
                          <m:r>
                            <a:rPr lang="en-SG" b="0" i="1" smtClean="0">
                              <a:latin typeface="Cambria Math" panose="02040503050406030204" pitchFamily="18" charset="0"/>
                            </a:rPr>
                            <m:t>0</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𝑏</m:t>
                          </m:r>
                        </m:e>
                        <m:sub>
                          <m:r>
                            <a:rPr lang="en-SG" b="0" i="1" smtClean="0">
                              <a:latin typeface="Cambria Math" panose="02040503050406030204" pitchFamily="18" charset="0"/>
                            </a:rPr>
                            <m:t>1</m:t>
                          </m:r>
                        </m:sub>
                      </m:sSub>
                      <m:sSub>
                        <m:sSubPr>
                          <m:ctrlPr>
                            <a:rPr lang="en-SG" b="0" i="1" smtClean="0">
                              <a:latin typeface="Cambria Math" panose="02040503050406030204" pitchFamily="18" charset="0"/>
                            </a:rPr>
                          </m:ctrlPr>
                        </m:sSubPr>
                        <m:e>
                          <m:r>
                            <a:rPr lang="en-SG" b="0" i="1" smtClean="0">
                              <a:latin typeface="Cambria Math" panose="02040503050406030204" pitchFamily="18" charset="0"/>
                            </a:rPr>
                            <m:t>𝑥</m:t>
                          </m:r>
                        </m:e>
                        <m:sub>
                          <m:r>
                            <a:rPr lang="en-SG" b="0" i="1" smtClean="0">
                              <a:latin typeface="Cambria Math" panose="02040503050406030204" pitchFamily="18" charset="0"/>
                            </a:rPr>
                            <m:t>1</m:t>
                          </m:r>
                        </m:sub>
                      </m:sSub>
                      <m:r>
                        <a:rPr lang="en-SG" b="0" i="1" smtClean="0">
                          <a:latin typeface="Cambria Math" panose="02040503050406030204" pitchFamily="18" charset="0"/>
                        </a:rPr>
                        <m:t>+</m:t>
                      </m:r>
                      <m:sSub>
                        <m:sSubPr>
                          <m:ctrlPr>
                            <a:rPr lang="en-SG" i="1">
                              <a:latin typeface="Cambria Math" panose="02040503050406030204" pitchFamily="18" charset="0"/>
                            </a:rPr>
                          </m:ctrlPr>
                        </m:sSubPr>
                        <m:e>
                          <m:r>
                            <a:rPr lang="en-SG" i="1">
                              <a:latin typeface="Cambria Math" panose="02040503050406030204" pitchFamily="18" charset="0"/>
                            </a:rPr>
                            <m:t>𝑏</m:t>
                          </m:r>
                        </m:e>
                        <m:sub>
                          <m:r>
                            <a:rPr lang="en-SG" b="0" i="1" smtClean="0">
                              <a:latin typeface="Cambria Math" panose="02040503050406030204" pitchFamily="18" charset="0"/>
                            </a:rPr>
                            <m:t>2</m:t>
                          </m:r>
                        </m:sub>
                      </m:sSub>
                      <m:sSubSup>
                        <m:sSubSupPr>
                          <m:ctrlPr>
                            <a:rPr lang="en-SG" i="1" smtClean="0">
                              <a:latin typeface="Cambria Math" panose="02040503050406030204" pitchFamily="18" charset="0"/>
                            </a:rPr>
                          </m:ctrlPr>
                        </m:sSubSupPr>
                        <m:e>
                          <m:r>
                            <a:rPr lang="en-SG" b="0" i="1" smtClean="0">
                              <a:latin typeface="Cambria Math" panose="02040503050406030204" pitchFamily="18" charset="0"/>
                            </a:rPr>
                            <m:t>𝑥</m:t>
                          </m:r>
                        </m:e>
                        <m:sub>
                          <m:r>
                            <a:rPr lang="en-SG" b="0" i="1" smtClean="0">
                              <a:latin typeface="Cambria Math" panose="02040503050406030204" pitchFamily="18" charset="0"/>
                            </a:rPr>
                            <m:t>1</m:t>
                          </m:r>
                        </m:sub>
                        <m:sup>
                          <m:r>
                            <a:rPr lang="en-SG" b="0" i="1" smtClean="0">
                              <a:latin typeface="Cambria Math" panose="02040503050406030204" pitchFamily="18" charset="0"/>
                            </a:rPr>
                            <m:t>2</m:t>
                          </m:r>
                        </m:sup>
                      </m:sSubSup>
                      <m:r>
                        <a:rPr lang="en-SG" b="0" i="1" smtClean="0">
                          <a:latin typeface="Cambria Math" panose="02040503050406030204" pitchFamily="18" charset="0"/>
                        </a:rPr>
                        <m:t>+ …+ </m:t>
                      </m:r>
                      <m:sSub>
                        <m:sSubPr>
                          <m:ctrlPr>
                            <a:rPr lang="en-SG" i="1">
                              <a:latin typeface="Cambria Math" panose="02040503050406030204" pitchFamily="18" charset="0"/>
                            </a:rPr>
                          </m:ctrlPr>
                        </m:sSubPr>
                        <m:e>
                          <m:r>
                            <a:rPr lang="en-SG" i="1">
                              <a:latin typeface="Cambria Math" panose="02040503050406030204" pitchFamily="18" charset="0"/>
                            </a:rPr>
                            <m:t>𝑏</m:t>
                          </m:r>
                        </m:e>
                        <m:sub>
                          <m:r>
                            <a:rPr lang="en-SG" b="0" i="1" smtClean="0">
                              <a:latin typeface="Cambria Math" panose="02040503050406030204" pitchFamily="18" charset="0"/>
                            </a:rPr>
                            <m:t>𝑛</m:t>
                          </m:r>
                        </m:sub>
                      </m:sSub>
                      <m:sSubSup>
                        <m:sSubSupPr>
                          <m:ctrlPr>
                            <a:rPr lang="en-SG" i="1">
                              <a:latin typeface="Cambria Math" panose="02040503050406030204" pitchFamily="18" charset="0"/>
                            </a:rPr>
                          </m:ctrlPr>
                        </m:sSubSupPr>
                        <m:e>
                          <m:r>
                            <a:rPr lang="en-SG" i="1">
                              <a:latin typeface="Cambria Math" panose="02040503050406030204" pitchFamily="18" charset="0"/>
                            </a:rPr>
                            <m:t>𝑥</m:t>
                          </m:r>
                        </m:e>
                        <m:sub>
                          <m:r>
                            <a:rPr lang="en-SG" i="1">
                              <a:latin typeface="Cambria Math" panose="02040503050406030204" pitchFamily="18" charset="0"/>
                            </a:rPr>
                            <m:t>1</m:t>
                          </m:r>
                        </m:sub>
                        <m:sup>
                          <m:r>
                            <a:rPr lang="en-SG" b="0" i="1" smtClean="0">
                              <a:latin typeface="Cambria Math" panose="02040503050406030204" pitchFamily="18" charset="0"/>
                            </a:rPr>
                            <m:t>𝑛</m:t>
                          </m:r>
                        </m:sup>
                      </m:sSubSup>
                    </m:oMath>
                  </a14:m>
                  <a:endParaRPr lang="en-SG"/>
                </a:p>
              </p:txBody>
            </p:sp>
          </mc:Choice>
          <mc:Fallback>
            <p:sp>
              <p:nvSpPr>
                <p:cNvPr id="3" name="TextBox 2">
                  <a:extLst>
                    <a:ext uri="{FF2B5EF4-FFF2-40B4-BE49-F238E27FC236}">
                      <a16:creationId xmlns:a16="http://schemas.microsoft.com/office/drawing/2014/main" id="{1A6B1789-D5B6-4ED5-A3C3-C990C5BF29B8}"/>
                    </a:ext>
                  </a:extLst>
                </p:cNvPr>
                <p:cNvSpPr txBox="1">
                  <a:spLocks noRot="1" noChangeAspect="1" noMove="1" noResize="1" noEditPoints="1" noAdjustHandles="1" noChangeArrowheads="1" noChangeShapeType="1" noTextEdit="1"/>
                </p:cNvSpPr>
                <p:nvPr/>
              </p:nvSpPr>
              <p:spPr>
                <a:xfrm>
                  <a:off x="1143000" y="1744838"/>
                  <a:ext cx="3152775" cy="310726"/>
                </a:xfrm>
                <a:prstGeom prst="rect">
                  <a:avLst/>
                </a:prstGeom>
                <a:blipFill>
                  <a:blip r:embed="rId4"/>
                  <a:stretch>
                    <a:fillRect l="-426" b="-18868"/>
                  </a:stretch>
                </a:blipFill>
                <a:ln>
                  <a:solidFill>
                    <a:schemeClr val="bg2">
                      <a:lumMod val="60000"/>
                      <a:lumOff val="40000"/>
                    </a:schemeClr>
                  </a:solidFill>
                </a:ln>
              </p:spPr>
              <p:txBody>
                <a:bodyPr/>
                <a:lstStyle/>
                <a:p>
                  <a:r>
                    <a:rPr lang="en-SG">
                      <a:noFill/>
                    </a:rPr>
                    <a:t> </a:t>
                  </a:r>
                </a:p>
              </p:txBody>
            </p:sp>
          </mc:Fallback>
        </mc:AlternateContent>
        <p:cxnSp>
          <p:nvCxnSpPr>
            <p:cNvPr id="5" name="Straight Arrow Connector 4">
              <a:extLst>
                <a:ext uri="{FF2B5EF4-FFF2-40B4-BE49-F238E27FC236}">
                  <a16:creationId xmlns:a16="http://schemas.microsoft.com/office/drawing/2014/main" id="{B64C8AE7-C257-4DD0-AF17-3AD2F4DE85D8}"/>
                </a:ext>
              </a:extLst>
            </p:cNvPr>
            <p:cNvCxnSpPr>
              <a:cxnSpLocks/>
            </p:cNvCxnSpPr>
            <p:nvPr/>
          </p:nvCxnSpPr>
          <p:spPr>
            <a:xfrm>
              <a:off x="3724370" y="2055564"/>
              <a:ext cx="571405" cy="1106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7845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7" name="Google Shape;727;p51"/>
          <p:cNvSpPr txBox="1">
            <a:spLocks noGrp="1"/>
          </p:cNvSpPr>
          <p:nvPr>
            <p:ph type="title" idx="2"/>
          </p:nvPr>
        </p:nvSpPr>
        <p:spPr>
          <a:xfrm>
            <a:off x="721198" y="594300"/>
            <a:ext cx="724017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b="1">
                <a:latin typeface="Work Sans" panose="020B0604020202020204" charset="0"/>
                <a:cs typeface="Times New Roman" panose="02020603050405020304" pitchFamily="18" charset="0"/>
              </a:rPr>
              <a:t>Beyond the Course: Hyperparameter Tuning</a:t>
            </a:r>
            <a:endParaRPr b="1">
              <a:latin typeface="Work Sans" panose="020B0604020202020204" charset="0"/>
              <a:cs typeface="Times New Roman" panose="02020603050405020304" pitchFamily="18" charset="0"/>
            </a:endParaRPr>
          </a:p>
        </p:txBody>
      </p:sp>
      <p:grpSp>
        <p:nvGrpSpPr>
          <p:cNvPr id="88" name="Group 87">
            <a:extLst>
              <a:ext uri="{FF2B5EF4-FFF2-40B4-BE49-F238E27FC236}">
                <a16:creationId xmlns:a16="http://schemas.microsoft.com/office/drawing/2014/main" id="{A31BF77F-6112-45BF-A8DD-2CD137023038}"/>
              </a:ext>
            </a:extLst>
          </p:cNvPr>
          <p:cNvGrpSpPr/>
          <p:nvPr/>
        </p:nvGrpSpPr>
        <p:grpSpPr>
          <a:xfrm>
            <a:off x="333941" y="1732710"/>
            <a:ext cx="3657600" cy="2099492"/>
            <a:chOff x="338144" y="1285874"/>
            <a:chExt cx="5943601" cy="3099618"/>
          </a:xfrm>
        </p:grpSpPr>
        <p:pic>
          <p:nvPicPr>
            <p:cNvPr id="89" name="Picture 88">
              <a:extLst>
                <a:ext uri="{FF2B5EF4-FFF2-40B4-BE49-F238E27FC236}">
                  <a16:creationId xmlns:a16="http://schemas.microsoft.com/office/drawing/2014/main" id="{C974CA5C-075B-4CE9-A284-2CFEA687B024}"/>
                </a:ext>
              </a:extLst>
            </p:cNvPr>
            <p:cNvPicPr>
              <a:picLocks noChangeAspect="1"/>
            </p:cNvPicPr>
            <p:nvPr/>
          </p:nvPicPr>
          <p:blipFill rotWithShape="1">
            <a:blip r:embed="rId3"/>
            <a:srcRect l="4167" t="700" r="1146" b="1933"/>
            <a:stretch/>
          </p:blipFill>
          <p:spPr>
            <a:xfrm>
              <a:off x="338144" y="1285874"/>
              <a:ext cx="5943601" cy="3099618"/>
            </a:xfrm>
            <a:prstGeom prst="rect">
              <a:avLst/>
            </a:prstGeom>
          </p:spPr>
        </p:pic>
        <p:cxnSp>
          <p:nvCxnSpPr>
            <p:cNvPr id="90" name="Straight Connector 89">
              <a:extLst>
                <a:ext uri="{FF2B5EF4-FFF2-40B4-BE49-F238E27FC236}">
                  <a16:creationId xmlns:a16="http://schemas.microsoft.com/office/drawing/2014/main" id="{A8D6D598-230F-4636-A3D4-3101E7AC5675}"/>
                </a:ext>
              </a:extLst>
            </p:cNvPr>
            <p:cNvCxnSpPr>
              <a:cxnSpLocks/>
              <a:stCxn id="100" idx="1"/>
            </p:cNvCxnSpPr>
            <p:nvPr/>
          </p:nvCxnSpPr>
          <p:spPr>
            <a:xfrm flipH="1">
              <a:off x="3399790" y="2938638"/>
              <a:ext cx="256170" cy="181996"/>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69D5B15-7FA0-4F7B-AF98-2F71E91DE54C}"/>
                </a:ext>
              </a:extLst>
            </p:cNvPr>
            <p:cNvCxnSpPr>
              <a:cxnSpLocks/>
              <a:stCxn id="100" idx="2"/>
            </p:cNvCxnSpPr>
            <p:nvPr/>
          </p:nvCxnSpPr>
          <p:spPr>
            <a:xfrm flipH="1" flipV="1">
              <a:off x="3324618" y="2781854"/>
              <a:ext cx="331342" cy="234442"/>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14FAFC38-B1A0-42BB-9F94-F52896768975}"/>
                </a:ext>
              </a:extLst>
            </p:cNvPr>
            <p:cNvSpPr/>
            <p:nvPr/>
          </p:nvSpPr>
          <p:spPr>
            <a:xfrm>
              <a:off x="3562557" y="3120634"/>
              <a:ext cx="102541" cy="1093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3" name="Oval 92">
              <a:extLst>
                <a:ext uri="{FF2B5EF4-FFF2-40B4-BE49-F238E27FC236}">
                  <a16:creationId xmlns:a16="http://schemas.microsoft.com/office/drawing/2014/main" id="{1A72FA7A-BEBD-4F2C-AC8F-240C2200F0A4}"/>
                </a:ext>
              </a:extLst>
            </p:cNvPr>
            <p:cNvSpPr/>
            <p:nvPr/>
          </p:nvSpPr>
          <p:spPr>
            <a:xfrm>
              <a:off x="3472610" y="3167651"/>
              <a:ext cx="102541" cy="1093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4" name="Oval 93">
              <a:extLst>
                <a:ext uri="{FF2B5EF4-FFF2-40B4-BE49-F238E27FC236}">
                  <a16:creationId xmlns:a16="http://schemas.microsoft.com/office/drawing/2014/main" id="{26E4D249-C48B-4386-B324-2E0CA2B6B1B1}"/>
                </a:ext>
              </a:extLst>
            </p:cNvPr>
            <p:cNvSpPr/>
            <p:nvPr/>
          </p:nvSpPr>
          <p:spPr>
            <a:xfrm>
              <a:off x="3338994" y="3070703"/>
              <a:ext cx="102541" cy="1093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FE38F17C-0599-40CE-90CA-98B82E13BE34}"/>
                </a:ext>
              </a:extLst>
            </p:cNvPr>
            <p:cNvSpPr/>
            <p:nvPr/>
          </p:nvSpPr>
          <p:spPr>
            <a:xfrm>
              <a:off x="3285856" y="2740505"/>
              <a:ext cx="102541" cy="1093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Oval 95">
              <a:extLst>
                <a:ext uri="{FF2B5EF4-FFF2-40B4-BE49-F238E27FC236}">
                  <a16:creationId xmlns:a16="http://schemas.microsoft.com/office/drawing/2014/main" id="{3772553E-A2AE-48A1-A1D2-FFA117745A90}"/>
                </a:ext>
              </a:extLst>
            </p:cNvPr>
            <p:cNvSpPr/>
            <p:nvPr/>
          </p:nvSpPr>
          <p:spPr>
            <a:xfrm>
              <a:off x="3340011" y="2605562"/>
              <a:ext cx="102541" cy="1093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7" name="Straight Connector 96">
              <a:extLst>
                <a:ext uri="{FF2B5EF4-FFF2-40B4-BE49-F238E27FC236}">
                  <a16:creationId xmlns:a16="http://schemas.microsoft.com/office/drawing/2014/main" id="{7FA9E3FF-26FF-4DE6-BFA0-707931500192}"/>
                </a:ext>
              </a:extLst>
            </p:cNvPr>
            <p:cNvCxnSpPr>
              <a:cxnSpLocks/>
            </p:cNvCxnSpPr>
            <p:nvPr/>
          </p:nvCxnSpPr>
          <p:spPr>
            <a:xfrm>
              <a:off x="3613307" y="2971795"/>
              <a:ext cx="0" cy="180000"/>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FF3735D-7F32-48AB-B62D-792E23D48A0D}"/>
                </a:ext>
              </a:extLst>
            </p:cNvPr>
            <p:cNvCxnSpPr>
              <a:cxnSpLocks/>
            </p:cNvCxnSpPr>
            <p:nvPr/>
          </p:nvCxnSpPr>
          <p:spPr>
            <a:xfrm flipH="1">
              <a:off x="3523881" y="2958667"/>
              <a:ext cx="88179" cy="262177"/>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3944784-0198-4577-AF9C-3ACAEAA5F4A1}"/>
                </a:ext>
              </a:extLst>
            </p:cNvPr>
            <p:cNvCxnSpPr>
              <a:cxnSpLocks/>
              <a:stCxn id="100" idx="2"/>
            </p:cNvCxnSpPr>
            <p:nvPr/>
          </p:nvCxnSpPr>
          <p:spPr>
            <a:xfrm flipH="1" flipV="1">
              <a:off x="3392506" y="2670946"/>
              <a:ext cx="263454" cy="345350"/>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Multiplication Sign 99">
              <a:extLst>
                <a:ext uri="{FF2B5EF4-FFF2-40B4-BE49-F238E27FC236}">
                  <a16:creationId xmlns:a16="http://schemas.microsoft.com/office/drawing/2014/main" id="{EB81D03B-D614-4B63-8779-D62C08E10803}"/>
                </a:ext>
              </a:extLst>
            </p:cNvPr>
            <p:cNvSpPr/>
            <p:nvPr/>
          </p:nvSpPr>
          <p:spPr>
            <a:xfrm>
              <a:off x="3527581" y="2902746"/>
              <a:ext cx="168958" cy="149442"/>
            </a:xfrm>
            <a:prstGeom prst="mathMultiply">
              <a:avLst/>
            </a:prstGeom>
            <a:solidFill>
              <a:srgbClr val="FF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1" name="Group 100">
            <a:extLst>
              <a:ext uri="{FF2B5EF4-FFF2-40B4-BE49-F238E27FC236}">
                <a16:creationId xmlns:a16="http://schemas.microsoft.com/office/drawing/2014/main" id="{D753CD25-668C-4DFB-B89C-1BE6BAE6DB96}"/>
              </a:ext>
            </a:extLst>
          </p:cNvPr>
          <p:cNvGrpSpPr/>
          <p:nvPr/>
        </p:nvGrpSpPr>
        <p:grpSpPr>
          <a:xfrm>
            <a:off x="4951661" y="1742335"/>
            <a:ext cx="3657600" cy="2099492"/>
            <a:chOff x="338144" y="1285874"/>
            <a:chExt cx="5943601" cy="3099618"/>
          </a:xfrm>
        </p:grpSpPr>
        <p:pic>
          <p:nvPicPr>
            <p:cNvPr id="102" name="Picture 101">
              <a:extLst>
                <a:ext uri="{FF2B5EF4-FFF2-40B4-BE49-F238E27FC236}">
                  <a16:creationId xmlns:a16="http://schemas.microsoft.com/office/drawing/2014/main" id="{71C2B3B2-3041-4347-A9BC-316F31F8ABED}"/>
                </a:ext>
              </a:extLst>
            </p:cNvPr>
            <p:cNvPicPr>
              <a:picLocks noChangeAspect="1"/>
            </p:cNvPicPr>
            <p:nvPr/>
          </p:nvPicPr>
          <p:blipFill rotWithShape="1">
            <a:blip r:embed="rId3"/>
            <a:srcRect l="4167" t="700" r="1146" b="1933"/>
            <a:stretch/>
          </p:blipFill>
          <p:spPr>
            <a:xfrm>
              <a:off x="338144" y="1285874"/>
              <a:ext cx="5943601" cy="3099618"/>
            </a:xfrm>
            <a:prstGeom prst="rect">
              <a:avLst/>
            </a:prstGeom>
          </p:spPr>
        </p:pic>
        <p:sp>
          <p:nvSpPr>
            <p:cNvPr id="105" name="Oval 104">
              <a:extLst>
                <a:ext uri="{FF2B5EF4-FFF2-40B4-BE49-F238E27FC236}">
                  <a16:creationId xmlns:a16="http://schemas.microsoft.com/office/drawing/2014/main" id="{01F44C83-9F0D-4F32-9757-D9D71826952E}"/>
                </a:ext>
              </a:extLst>
            </p:cNvPr>
            <p:cNvSpPr/>
            <p:nvPr/>
          </p:nvSpPr>
          <p:spPr>
            <a:xfrm>
              <a:off x="3562557" y="3120634"/>
              <a:ext cx="102541" cy="10938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0" name="Straight Connector 109">
              <a:extLst>
                <a:ext uri="{FF2B5EF4-FFF2-40B4-BE49-F238E27FC236}">
                  <a16:creationId xmlns:a16="http://schemas.microsoft.com/office/drawing/2014/main" id="{7E28F81E-DBB1-4825-A58E-4AF3582D09CD}"/>
                </a:ext>
              </a:extLst>
            </p:cNvPr>
            <p:cNvCxnSpPr>
              <a:cxnSpLocks/>
            </p:cNvCxnSpPr>
            <p:nvPr/>
          </p:nvCxnSpPr>
          <p:spPr>
            <a:xfrm>
              <a:off x="3613307" y="2971795"/>
              <a:ext cx="0" cy="180000"/>
            </a:xfrm>
            <a:prstGeom prst="line">
              <a:avLst/>
            </a:prstGeom>
            <a:ln w="158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Multiplication Sign 112">
              <a:extLst>
                <a:ext uri="{FF2B5EF4-FFF2-40B4-BE49-F238E27FC236}">
                  <a16:creationId xmlns:a16="http://schemas.microsoft.com/office/drawing/2014/main" id="{540C268B-0B6C-48D8-BC83-A03BF27A2391}"/>
                </a:ext>
              </a:extLst>
            </p:cNvPr>
            <p:cNvSpPr/>
            <p:nvPr/>
          </p:nvSpPr>
          <p:spPr>
            <a:xfrm>
              <a:off x="3527581" y="2902746"/>
              <a:ext cx="168958" cy="149442"/>
            </a:xfrm>
            <a:prstGeom prst="mathMultiply">
              <a:avLst/>
            </a:prstGeom>
            <a:solidFill>
              <a:srgbClr val="FF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14" name="TextBox 113">
            <a:extLst>
              <a:ext uri="{FF2B5EF4-FFF2-40B4-BE49-F238E27FC236}">
                <a16:creationId xmlns:a16="http://schemas.microsoft.com/office/drawing/2014/main" id="{A981CC03-7E40-4692-956A-94938D1D44AB}"/>
              </a:ext>
            </a:extLst>
          </p:cNvPr>
          <p:cNvSpPr txBox="1"/>
          <p:nvPr/>
        </p:nvSpPr>
        <p:spPr>
          <a:xfrm>
            <a:off x="4222351" y="2689984"/>
            <a:ext cx="504296" cy="369332"/>
          </a:xfrm>
          <a:prstGeom prst="rect">
            <a:avLst/>
          </a:prstGeom>
          <a:noFill/>
        </p:spPr>
        <p:txBody>
          <a:bodyPr wrap="square" rtlCol="0">
            <a:spAutoFit/>
          </a:bodyPr>
          <a:lstStyle/>
          <a:p>
            <a:r>
              <a:rPr lang="en-SG" sz="1800">
                <a:solidFill>
                  <a:schemeClr val="bg1"/>
                </a:solidFill>
                <a:latin typeface="Karla" panose="020B0604020202020204" charset="0"/>
              </a:rPr>
              <a:t>vs</a:t>
            </a:r>
            <a:r>
              <a:rPr lang="en-SG" sz="1800">
                <a:solidFill>
                  <a:schemeClr val="bg1"/>
                </a:solidFill>
              </a:rPr>
              <a:t>.</a:t>
            </a:r>
          </a:p>
        </p:txBody>
      </p:sp>
      <p:sp>
        <p:nvSpPr>
          <p:cNvPr id="116" name="Google Shape;475;p41">
            <a:extLst>
              <a:ext uri="{FF2B5EF4-FFF2-40B4-BE49-F238E27FC236}">
                <a16:creationId xmlns:a16="http://schemas.microsoft.com/office/drawing/2014/main" id="{D316F653-BDE2-47D6-AFAD-270CE31A744C}"/>
              </a:ext>
            </a:extLst>
          </p:cNvPr>
          <p:cNvSpPr txBox="1">
            <a:spLocks/>
          </p:cNvSpPr>
          <p:nvPr/>
        </p:nvSpPr>
        <p:spPr>
          <a:xfrm>
            <a:off x="721198" y="1156757"/>
            <a:ext cx="3853729" cy="3856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solidFill>
                  <a:schemeClr val="bg1"/>
                </a:solidFill>
                <a:latin typeface="Karla" panose="020B0604020202020204" charset="0"/>
              </a:rPr>
              <a:t>Example: K Nearest Neighbors Regressor</a:t>
            </a:r>
          </a:p>
        </p:txBody>
      </p:sp>
      <p:sp>
        <p:nvSpPr>
          <p:cNvPr id="117" name="Google Shape;475;p41">
            <a:extLst>
              <a:ext uri="{FF2B5EF4-FFF2-40B4-BE49-F238E27FC236}">
                <a16:creationId xmlns:a16="http://schemas.microsoft.com/office/drawing/2014/main" id="{7CD82F39-A39D-40CC-A01C-5F28B39F196E}"/>
              </a:ext>
            </a:extLst>
          </p:cNvPr>
          <p:cNvSpPr txBox="1">
            <a:spLocks/>
          </p:cNvSpPr>
          <p:nvPr/>
        </p:nvSpPr>
        <p:spPr>
          <a:xfrm>
            <a:off x="1399807" y="3807141"/>
            <a:ext cx="1496220" cy="3856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solidFill>
                  <a:schemeClr val="bg1"/>
                </a:solidFill>
                <a:latin typeface="Karla" panose="020B0604020202020204" charset="0"/>
              </a:rPr>
              <a:t>N_neigbors = 5</a:t>
            </a:r>
          </a:p>
        </p:txBody>
      </p:sp>
      <p:sp>
        <p:nvSpPr>
          <p:cNvPr id="118" name="Google Shape;475;p41">
            <a:extLst>
              <a:ext uri="{FF2B5EF4-FFF2-40B4-BE49-F238E27FC236}">
                <a16:creationId xmlns:a16="http://schemas.microsoft.com/office/drawing/2014/main" id="{1BADB030-8EF3-45C7-9C85-1E972998D713}"/>
              </a:ext>
            </a:extLst>
          </p:cNvPr>
          <p:cNvSpPr txBox="1">
            <a:spLocks/>
          </p:cNvSpPr>
          <p:nvPr/>
        </p:nvSpPr>
        <p:spPr>
          <a:xfrm>
            <a:off x="6166281" y="3811164"/>
            <a:ext cx="1496220" cy="3856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solidFill>
                  <a:schemeClr val="bg1"/>
                </a:solidFill>
                <a:latin typeface="Karla" panose="020B0604020202020204" charset="0"/>
              </a:rPr>
              <a:t>N_neigbors = 1</a:t>
            </a:r>
          </a:p>
        </p:txBody>
      </p:sp>
    </p:spTree>
    <p:extLst>
      <p:ext uri="{BB962C8B-B14F-4D97-AF65-F5344CB8AC3E}">
        <p14:creationId xmlns:p14="http://schemas.microsoft.com/office/powerpoint/2010/main" val="4142461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58"/>
          <p:cNvSpPr txBox="1">
            <a:spLocks noGrp="1"/>
          </p:cNvSpPr>
          <p:nvPr>
            <p:ph type="title"/>
          </p:nvPr>
        </p:nvSpPr>
        <p:spPr>
          <a:xfrm>
            <a:off x="721200" y="594300"/>
            <a:ext cx="4758000" cy="8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Data Extraction</a:t>
            </a:r>
            <a:endParaRPr sz="2800" b="1"/>
          </a:p>
        </p:txBody>
      </p:sp>
      <p:sp>
        <p:nvSpPr>
          <p:cNvPr id="1034" name="Google Shape;1034;p58"/>
          <p:cNvSpPr/>
          <p:nvPr/>
        </p:nvSpPr>
        <p:spPr>
          <a:xfrm>
            <a:off x="2825" y="2392700"/>
            <a:ext cx="9145561" cy="1117839"/>
          </a:xfrm>
          <a:custGeom>
            <a:avLst/>
            <a:gdLst/>
            <a:ahLst/>
            <a:cxnLst/>
            <a:rect l="l" t="t" r="r" b="b"/>
            <a:pathLst>
              <a:path w="101671" h="15258" extrusionOk="0">
                <a:moveTo>
                  <a:pt x="1" y="1"/>
                </a:moveTo>
                <a:lnTo>
                  <a:pt x="1" y="15258"/>
                </a:lnTo>
                <a:lnTo>
                  <a:pt x="101671" y="15258"/>
                </a:lnTo>
                <a:lnTo>
                  <a:pt x="101671"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 name="Google Shape;1035;p58"/>
          <p:cNvGrpSpPr/>
          <p:nvPr/>
        </p:nvGrpSpPr>
        <p:grpSpPr>
          <a:xfrm>
            <a:off x="-153" y="2440045"/>
            <a:ext cx="9145561" cy="1023150"/>
            <a:chOff x="-153" y="2440046"/>
            <a:chExt cx="9145561" cy="1023150"/>
          </a:xfrm>
        </p:grpSpPr>
        <p:sp>
          <p:nvSpPr>
            <p:cNvPr id="1036" name="Google Shape;1036;p58"/>
            <p:cNvSpPr/>
            <p:nvPr/>
          </p:nvSpPr>
          <p:spPr>
            <a:xfrm>
              <a:off x="-153" y="2440046"/>
              <a:ext cx="9145561" cy="48309"/>
            </a:xfrm>
            <a:custGeom>
              <a:avLst/>
              <a:gdLst/>
              <a:ahLst/>
              <a:cxnLst/>
              <a:rect l="l" t="t" r="r" b="b"/>
              <a:pathLst>
                <a:path w="101671" h="537" extrusionOk="0">
                  <a:moveTo>
                    <a:pt x="0" y="0"/>
                  </a:moveTo>
                  <a:lnTo>
                    <a:pt x="0" y="536"/>
                  </a:lnTo>
                  <a:lnTo>
                    <a:pt x="101670" y="536"/>
                  </a:lnTo>
                  <a:lnTo>
                    <a:pt x="101670" y="0"/>
                  </a:ln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153" y="3414888"/>
              <a:ext cx="9145561" cy="48309"/>
            </a:xfrm>
            <a:custGeom>
              <a:avLst/>
              <a:gdLst/>
              <a:ahLst/>
              <a:cxnLst/>
              <a:rect l="l" t="t" r="r" b="b"/>
              <a:pathLst>
                <a:path w="101671" h="537" extrusionOk="0">
                  <a:moveTo>
                    <a:pt x="0" y="0"/>
                  </a:moveTo>
                  <a:lnTo>
                    <a:pt x="0" y="536"/>
                  </a:lnTo>
                  <a:lnTo>
                    <a:pt x="101670" y="536"/>
                  </a:lnTo>
                  <a:lnTo>
                    <a:pt x="101670" y="0"/>
                  </a:ln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58"/>
          <p:cNvSpPr/>
          <p:nvPr/>
        </p:nvSpPr>
        <p:spPr>
          <a:xfrm>
            <a:off x="1625199" y="2598084"/>
            <a:ext cx="706217" cy="707086"/>
          </a:xfrm>
          <a:custGeom>
            <a:avLst/>
            <a:gdLst/>
            <a:ahLst/>
            <a:cxnLst/>
            <a:rect l="l" t="t" r="r" b="b"/>
            <a:pathLst>
              <a:path w="7851" h="7860" extrusionOk="0">
                <a:moveTo>
                  <a:pt x="3926" y="1"/>
                </a:moveTo>
                <a:cubicBezTo>
                  <a:pt x="1758" y="1"/>
                  <a:pt x="1" y="1758"/>
                  <a:pt x="1" y="3926"/>
                </a:cubicBezTo>
                <a:cubicBezTo>
                  <a:pt x="1" y="6094"/>
                  <a:pt x="1758" y="7860"/>
                  <a:pt x="3926" y="7860"/>
                </a:cubicBezTo>
                <a:cubicBezTo>
                  <a:pt x="6093" y="7860"/>
                  <a:pt x="7851" y="6094"/>
                  <a:pt x="7851" y="3926"/>
                </a:cubicBezTo>
                <a:cubicBezTo>
                  <a:pt x="7851" y="1758"/>
                  <a:pt x="6093" y="1"/>
                  <a:pt x="392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8"/>
          <p:cNvSpPr/>
          <p:nvPr/>
        </p:nvSpPr>
        <p:spPr>
          <a:xfrm>
            <a:off x="3356694" y="2598084"/>
            <a:ext cx="706307" cy="707086"/>
          </a:xfrm>
          <a:custGeom>
            <a:avLst/>
            <a:gdLst/>
            <a:ahLst/>
            <a:cxnLst/>
            <a:rect l="l" t="t" r="r" b="b"/>
            <a:pathLst>
              <a:path w="7852" h="7860" extrusionOk="0">
                <a:moveTo>
                  <a:pt x="3926" y="1"/>
                </a:moveTo>
                <a:cubicBezTo>
                  <a:pt x="1758" y="1"/>
                  <a:pt x="1" y="1758"/>
                  <a:pt x="1" y="3926"/>
                </a:cubicBezTo>
                <a:cubicBezTo>
                  <a:pt x="1" y="6094"/>
                  <a:pt x="1758" y="7860"/>
                  <a:pt x="3926" y="7860"/>
                </a:cubicBezTo>
                <a:cubicBezTo>
                  <a:pt x="6094" y="7860"/>
                  <a:pt x="7851" y="6094"/>
                  <a:pt x="7851" y="3926"/>
                </a:cubicBezTo>
                <a:cubicBezTo>
                  <a:pt x="7851" y="1758"/>
                  <a:pt x="6094" y="1"/>
                  <a:pt x="392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8"/>
          <p:cNvSpPr/>
          <p:nvPr/>
        </p:nvSpPr>
        <p:spPr>
          <a:xfrm>
            <a:off x="5088280" y="2598084"/>
            <a:ext cx="706937" cy="707086"/>
          </a:xfrm>
          <a:custGeom>
            <a:avLst/>
            <a:gdLst/>
            <a:ahLst/>
            <a:cxnLst/>
            <a:rect l="l" t="t" r="r" b="b"/>
            <a:pathLst>
              <a:path w="7859" h="7860" extrusionOk="0">
                <a:moveTo>
                  <a:pt x="3934" y="1"/>
                </a:moveTo>
                <a:cubicBezTo>
                  <a:pt x="1758" y="1"/>
                  <a:pt x="0" y="1758"/>
                  <a:pt x="0" y="3926"/>
                </a:cubicBezTo>
                <a:cubicBezTo>
                  <a:pt x="0" y="6094"/>
                  <a:pt x="1758" y="7860"/>
                  <a:pt x="3934" y="7860"/>
                </a:cubicBezTo>
                <a:cubicBezTo>
                  <a:pt x="6101" y="7860"/>
                  <a:pt x="7859" y="6094"/>
                  <a:pt x="7859" y="3926"/>
                </a:cubicBezTo>
                <a:cubicBezTo>
                  <a:pt x="7859" y="1758"/>
                  <a:pt x="6101" y="1"/>
                  <a:pt x="393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8"/>
          <p:cNvSpPr/>
          <p:nvPr/>
        </p:nvSpPr>
        <p:spPr>
          <a:xfrm>
            <a:off x="6820495" y="2598084"/>
            <a:ext cx="706307" cy="707086"/>
          </a:xfrm>
          <a:custGeom>
            <a:avLst/>
            <a:gdLst/>
            <a:ahLst/>
            <a:cxnLst/>
            <a:rect l="l" t="t" r="r" b="b"/>
            <a:pathLst>
              <a:path w="7852" h="7860" extrusionOk="0">
                <a:moveTo>
                  <a:pt x="3926" y="1"/>
                </a:moveTo>
                <a:cubicBezTo>
                  <a:pt x="1758" y="1"/>
                  <a:pt x="1" y="1758"/>
                  <a:pt x="1" y="3926"/>
                </a:cubicBezTo>
                <a:cubicBezTo>
                  <a:pt x="1" y="6094"/>
                  <a:pt x="1758" y="7860"/>
                  <a:pt x="3926" y="7860"/>
                </a:cubicBezTo>
                <a:cubicBezTo>
                  <a:pt x="6094" y="7860"/>
                  <a:pt x="7851" y="6094"/>
                  <a:pt x="7851" y="3926"/>
                </a:cubicBezTo>
                <a:cubicBezTo>
                  <a:pt x="7851" y="1758"/>
                  <a:pt x="6094" y="1"/>
                  <a:pt x="392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8"/>
          <p:cNvSpPr txBox="1">
            <a:spLocks noGrp="1"/>
          </p:cNvSpPr>
          <p:nvPr>
            <p:ph type="title"/>
          </p:nvPr>
        </p:nvSpPr>
        <p:spPr>
          <a:xfrm>
            <a:off x="1625875" y="2682225"/>
            <a:ext cx="694200" cy="5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rPr>
              <a:t>01</a:t>
            </a:r>
            <a:endParaRPr b="1">
              <a:solidFill>
                <a:schemeClr val="accent6"/>
              </a:solidFill>
            </a:endParaRPr>
          </a:p>
        </p:txBody>
      </p:sp>
      <p:sp>
        <p:nvSpPr>
          <p:cNvPr id="1043" name="Google Shape;1043;p58"/>
          <p:cNvSpPr txBox="1">
            <a:spLocks noGrp="1"/>
          </p:cNvSpPr>
          <p:nvPr>
            <p:ph type="title"/>
          </p:nvPr>
        </p:nvSpPr>
        <p:spPr>
          <a:xfrm>
            <a:off x="3362250" y="2682225"/>
            <a:ext cx="694200" cy="5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rPr>
              <a:t>02</a:t>
            </a:r>
            <a:endParaRPr b="1">
              <a:solidFill>
                <a:schemeClr val="accent6"/>
              </a:solidFill>
            </a:endParaRPr>
          </a:p>
        </p:txBody>
      </p:sp>
      <p:sp>
        <p:nvSpPr>
          <p:cNvPr id="1044" name="Google Shape;1044;p58"/>
          <p:cNvSpPr txBox="1">
            <a:spLocks noGrp="1"/>
          </p:cNvSpPr>
          <p:nvPr>
            <p:ph type="title"/>
          </p:nvPr>
        </p:nvSpPr>
        <p:spPr>
          <a:xfrm>
            <a:off x="5098625" y="2682225"/>
            <a:ext cx="694200" cy="5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rPr>
              <a:t>03</a:t>
            </a:r>
            <a:endParaRPr b="1">
              <a:solidFill>
                <a:schemeClr val="accent6"/>
              </a:solidFill>
            </a:endParaRPr>
          </a:p>
        </p:txBody>
      </p:sp>
      <p:sp>
        <p:nvSpPr>
          <p:cNvPr id="1045" name="Google Shape;1045;p58"/>
          <p:cNvSpPr txBox="1">
            <a:spLocks noGrp="1"/>
          </p:cNvSpPr>
          <p:nvPr>
            <p:ph type="title"/>
          </p:nvPr>
        </p:nvSpPr>
        <p:spPr>
          <a:xfrm>
            <a:off x="6835000" y="2682225"/>
            <a:ext cx="694200" cy="5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rPr>
              <a:t>04</a:t>
            </a:r>
            <a:endParaRPr b="1">
              <a:solidFill>
                <a:schemeClr val="accent6"/>
              </a:solidFill>
            </a:endParaRPr>
          </a:p>
        </p:txBody>
      </p:sp>
      <p:sp>
        <p:nvSpPr>
          <p:cNvPr id="1046" name="Google Shape;1046;p58"/>
          <p:cNvSpPr txBox="1">
            <a:spLocks noGrp="1"/>
          </p:cNvSpPr>
          <p:nvPr>
            <p:ph type="title" idx="4294967295"/>
          </p:nvPr>
        </p:nvSpPr>
        <p:spPr>
          <a:xfrm>
            <a:off x="1226425" y="1233425"/>
            <a:ext cx="14931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accent5"/>
                </a:solidFill>
              </a:rPr>
              <a:t>TMDB API</a:t>
            </a:r>
            <a:endParaRPr sz="1600">
              <a:solidFill>
                <a:schemeClr val="accent5"/>
              </a:solidFill>
            </a:endParaRPr>
          </a:p>
        </p:txBody>
      </p:sp>
      <p:sp>
        <p:nvSpPr>
          <p:cNvPr id="1047" name="Google Shape;1047;p58"/>
          <p:cNvSpPr txBox="1">
            <a:spLocks noGrp="1"/>
          </p:cNvSpPr>
          <p:nvPr>
            <p:ph type="title" idx="4294967295"/>
          </p:nvPr>
        </p:nvSpPr>
        <p:spPr>
          <a:xfrm>
            <a:off x="1064125" y="1512672"/>
            <a:ext cx="18177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200">
                <a:latin typeface="Karla"/>
                <a:ea typeface="Karla"/>
                <a:cs typeface="Karla"/>
                <a:sym typeface="Karla"/>
              </a:rPr>
              <a:t>Collect IDs of 10,000  movies from </a:t>
            </a:r>
            <a:r>
              <a:rPr lang="en" sz="1200">
                <a:latin typeface="Karla"/>
                <a:ea typeface="Karla"/>
                <a:cs typeface="Karla"/>
                <a:sym typeface="Karla"/>
              </a:rPr>
              <a:t>Popular Pages pg 1-500</a:t>
            </a:r>
            <a:endParaRPr sz="1200">
              <a:latin typeface="Karla"/>
              <a:ea typeface="Karla"/>
              <a:cs typeface="Karla"/>
              <a:sym typeface="Karla"/>
            </a:endParaRPr>
          </a:p>
        </p:txBody>
      </p:sp>
      <p:sp>
        <p:nvSpPr>
          <p:cNvPr id="1048" name="Google Shape;1048;p58"/>
          <p:cNvSpPr txBox="1">
            <a:spLocks noGrp="1"/>
          </p:cNvSpPr>
          <p:nvPr>
            <p:ph type="title" idx="4294967295"/>
          </p:nvPr>
        </p:nvSpPr>
        <p:spPr>
          <a:xfrm>
            <a:off x="4699175" y="1233425"/>
            <a:ext cx="14931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accent5"/>
                </a:solidFill>
              </a:rPr>
              <a:t>OMDB API</a:t>
            </a:r>
            <a:endParaRPr sz="1600">
              <a:solidFill>
                <a:schemeClr val="accent5"/>
              </a:solidFill>
            </a:endParaRPr>
          </a:p>
        </p:txBody>
      </p:sp>
      <p:sp>
        <p:nvSpPr>
          <p:cNvPr id="1049" name="Google Shape;1049;p58"/>
          <p:cNvSpPr txBox="1">
            <a:spLocks noGrp="1"/>
          </p:cNvSpPr>
          <p:nvPr>
            <p:ph type="title" idx="4294967295"/>
          </p:nvPr>
        </p:nvSpPr>
        <p:spPr>
          <a:xfrm>
            <a:off x="4536850" y="1536525"/>
            <a:ext cx="18177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Karla"/>
                <a:ea typeface="Karla"/>
                <a:cs typeface="Karla"/>
                <a:sym typeface="Karla"/>
              </a:rPr>
              <a:t>Supplement missing values in TMDB dataset</a:t>
            </a:r>
            <a:endParaRPr sz="1200">
              <a:latin typeface="Karla"/>
              <a:ea typeface="Karla"/>
              <a:cs typeface="Karla"/>
              <a:sym typeface="Karla"/>
            </a:endParaRPr>
          </a:p>
        </p:txBody>
      </p:sp>
      <p:sp>
        <p:nvSpPr>
          <p:cNvPr id="1050" name="Google Shape;1050;p58"/>
          <p:cNvSpPr txBox="1">
            <a:spLocks noGrp="1"/>
          </p:cNvSpPr>
          <p:nvPr>
            <p:ph type="title" idx="4294967295"/>
          </p:nvPr>
        </p:nvSpPr>
        <p:spPr>
          <a:xfrm>
            <a:off x="2962800" y="3827925"/>
            <a:ext cx="14931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accent5"/>
                </a:solidFill>
              </a:rPr>
              <a:t>TMDB API</a:t>
            </a:r>
            <a:endParaRPr sz="1600">
              <a:solidFill>
                <a:schemeClr val="accent5"/>
              </a:solidFill>
            </a:endParaRPr>
          </a:p>
        </p:txBody>
      </p:sp>
      <p:sp>
        <p:nvSpPr>
          <p:cNvPr id="1051" name="Google Shape;1051;p58"/>
          <p:cNvSpPr txBox="1">
            <a:spLocks noGrp="1"/>
          </p:cNvSpPr>
          <p:nvPr>
            <p:ph type="title" idx="4294967295"/>
          </p:nvPr>
        </p:nvSpPr>
        <p:spPr>
          <a:xfrm>
            <a:off x="2641475" y="4131025"/>
            <a:ext cx="20577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200">
                <a:latin typeface="Karla"/>
                <a:ea typeface="Karla"/>
                <a:cs typeface="Karla"/>
                <a:sym typeface="Karla"/>
              </a:rPr>
              <a:t>Request and get movie details for the 10,000 movies</a:t>
            </a:r>
            <a:endParaRPr sz="1200">
              <a:latin typeface="Karla"/>
              <a:ea typeface="Karla"/>
              <a:cs typeface="Karla"/>
              <a:sym typeface="Karla"/>
            </a:endParaRPr>
          </a:p>
        </p:txBody>
      </p:sp>
      <p:sp>
        <p:nvSpPr>
          <p:cNvPr id="1052" name="Google Shape;1052;p58"/>
          <p:cNvSpPr txBox="1">
            <a:spLocks noGrp="1"/>
          </p:cNvSpPr>
          <p:nvPr>
            <p:ph type="title" idx="4294967295"/>
          </p:nvPr>
        </p:nvSpPr>
        <p:spPr>
          <a:xfrm>
            <a:off x="6435549" y="3827925"/>
            <a:ext cx="1655393"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accent5"/>
                </a:solidFill>
              </a:rPr>
              <a:t>Consolidation</a:t>
            </a:r>
            <a:endParaRPr sz="1600">
              <a:solidFill>
                <a:schemeClr val="accent5"/>
              </a:solidFill>
            </a:endParaRPr>
          </a:p>
        </p:txBody>
      </p:sp>
      <p:sp>
        <p:nvSpPr>
          <p:cNvPr id="1053" name="Google Shape;1053;p58"/>
          <p:cNvSpPr txBox="1">
            <a:spLocks noGrp="1"/>
          </p:cNvSpPr>
          <p:nvPr>
            <p:ph type="title" idx="4294967295"/>
          </p:nvPr>
        </p:nvSpPr>
        <p:spPr>
          <a:xfrm>
            <a:off x="6273250" y="4131025"/>
            <a:ext cx="18177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200">
                <a:latin typeface="Karla"/>
                <a:ea typeface="Karla"/>
                <a:cs typeface="Karla"/>
                <a:sym typeface="Karla"/>
              </a:rPr>
              <a:t>Combine and export as CSV file </a:t>
            </a:r>
            <a:endParaRPr sz="1200">
              <a:latin typeface="Karla"/>
              <a:ea typeface="Karla"/>
              <a:cs typeface="Karla"/>
              <a:sym typeface="Karla"/>
            </a:endParaRPr>
          </a:p>
        </p:txBody>
      </p:sp>
      <p:sp>
        <p:nvSpPr>
          <p:cNvPr id="1054" name="Google Shape;1054;p58"/>
          <p:cNvSpPr/>
          <p:nvPr/>
        </p:nvSpPr>
        <p:spPr>
          <a:xfrm>
            <a:off x="2763805" y="2853076"/>
            <a:ext cx="160500" cy="1971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8"/>
          <p:cNvSpPr/>
          <p:nvPr/>
        </p:nvSpPr>
        <p:spPr>
          <a:xfrm>
            <a:off x="4495391" y="2853076"/>
            <a:ext cx="160500" cy="1971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8"/>
          <p:cNvSpPr/>
          <p:nvPr/>
        </p:nvSpPr>
        <p:spPr>
          <a:xfrm>
            <a:off x="6227606" y="2853076"/>
            <a:ext cx="160500" cy="1971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7" name="Google Shape;1057;p58"/>
          <p:cNvCxnSpPr>
            <a:cxnSpLocks/>
            <a:endCxn id="1042" idx="0"/>
          </p:cNvCxnSpPr>
          <p:nvPr/>
        </p:nvCxnSpPr>
        <p:spPr>
          <a:xfrm>
            <a:off x="1972975" y="2289976"/>
            <a:ext cx="0" cy="392249"/>
          </a:xfrm>
          <a:prstGeom prst="straightConnector1">
            <a:avLst/>
          </a:prstGeom>
          <a:noFill/>
          <a:ln w="9525" cap="flat" cmpd="sng">
            <a:solidFill>
              <a:schemeClr val="accent5"/>
            </a:solidFill>
            <a:prstDash val="solid"/>
            <a:round/>
            <a:headEnd type="oval" w="med" len="med"/>
            <a:tailEnd type="oval" w="med" len="med"/>
          </a:ln>
        </p:spPr>
      </p:cxnSp>
      <p:cxnSp>
        <p:nvCxnSpPr>
          <p:cNvPr id="1058" name="Google Shape;1058;p58"/>
          <p:cNvCxnSpPr>
            <a:cxnSpLocks/>
          </p:cNvCxnSpPr>
          <p:nvPr/>
        </p:nvCxnSpPr>
        <p:spPr>
          <a:xfrm>
            <a:off x="5445725" y="2289976"/>
            <a:ext cx="0" cy="392249"/>
          </a:xfrm>
          <a:prstGeom prst="straightConnector1">
            <a:avLst/>
          </a:prstGeom>
          <a:noFill/>
          <a:ln w="9525" cap="flat" cmpd="sng">
            <a:solidFill>
              <a:schemeClr val="accent5"/>
            </a:solidFill>
            <a:prstDash val="solid"/>
            <a:round/>
            <a:headEnd type="oval" w="med" len="med"/>
            <a:tailEnd type="oval" w="med" len="med"/>
          </a:ln>
        </p:spPr>
      </p:cxnSp>
      <p:cxnSp>
        <p:nvCxnSpPr>
          <p:cNvPr id="1059" name="Google Shape;1059;p58"/>
          <p:cNvCxnSpPr>
            <a:cxnSpLocks/>
          </p:cNvCxnSpPr>
          <p:nvPr/>
        </p:nvCxnSpPr>
        <p:spPr>
          <a:xfrm>
            <a:off x="3709850" y="3221025"/>
            <a:ext cx="0" cy="420672"/>
          </a:xfrm>
          <a:prstGeom prst="straightConnector1">
            <a:avLst/>
          </a:prstGeom>
          <a:noFill/>
          <a:ln w="9525" cap="flat" cmpd="sng">
            <a:solidFill>
              <a:schemeClr val="accent5"/>
            </a:solidFill>
            <a:prstDash val="solid"/>
            <a:round/>
            <a:headEnd type="oval" w="med" len="med"/>
            <a:tailEnd type="oval" w="med" len="med"/>
          </a:ln>
        </p:spPr>
      </p:cxnSp>
      <p:cxnSp>
        <p:nvCxnSpPr>
          <p:cNvPr id="1060" name="Google Shape;1060;p58"/>
          <p:cNvCxnSpPr>
            <a:cxnSpLocks/>
          </p:cNvCxnSpPr>
          <p:nvPr/>
        </p:nvCxnSpPr>
        <p:spPr>
          <a:xfrm>
            <a:off x="7173650" y="3221025"/>
            <a:ext cx="0" cy="420672"/>
          </a:xfrm>
          <a:prstGeom prst="straightConnector1">
            <a:avLst/>
          </a:prstGeom>
          <a:noFill/>
          <a:ln w="9525" cap="flat" cmpd="sng">
            <a:solidFill>
              <a:schemeClr val="accent5"/>
            </a:solidFill>
            <a:prstDash val="solid"/>
            <a:round/>
            <a:headEnd type="oval" w="med" len="med"/>
            <a:tailEnd type="oval" w="med" len="med"/>
          </a:ln>
        </p:spPr>
      </p:cxnSp>
    </p:spTree>
    <p:extLst>
      <p:ext uri="{BB962C8B-B14F-4D97-AF65-F5344CB8AC3E}">
        <p14:creationId xmlns:p14="http://schemas.microsoft.com/office/powerpoint/2010/main" val="2005818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pSp>
        <p:nvGrpSpPr>
          <p:cNvPr id="20" name="Group 19">
            <a:extLst>
              <a:ext uri="{FF2B5EF4-FFF2-40B4-BE49-F238E27FC236}">
                <a16:creationId xmlns:a16="http://schemas.microsoft.com/office/drawing/2014/main" id="{A84365E3-EBF3-4CFD-B0FA-8F348FB10ABD}"/>
              </a:ext>
            </a:extLst>
          </p:cNvPr>
          <p:cNvGrpSpPr/>
          <p:nvPr/>
        </p:nvGrpSpPr>
        <p:grpSpPr>
          <a:xfrm>
            <a:off x="942141" y="1888639"/>
            <a:ext cx="1183228" cy="1127200"/>
            <a:chOff x="942141" y="1888639"/>
            <a:chExt cx="1183228" cy="1127200"/>
          </a:xfrm>
        </p:grpSpPr>
        <p:sp>
          <p:nvSpPr>
            <p:cNvPr id="334" name="Google Shape;423;p40">
              <a:extLst>
                <a:ext uri="{FF2B5EF4-FFF2-40B4-BE49-F238E27FC236}">
                  <a16:creationId xmlns:a16="http://schemas.microsoft.com/office/drawing/2014/main" id="{23131D7E-DE84-4A5C-A205-D0D3E49211E6}"/>
                </a:ext>
              </a:extLst>
            </p:cNvPr>
            <p:cNvSpPr/>
            <p:nvPr/>
          </p:nvSpPr>
          <p:spPr>
            <a:xfrm>
              <a:off x="942141" y="1888639"/>
              <a:ext cx="1183228" cy="112720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1683;p66">
              <a:extLst>
                <a:ext uri="{FF2B5EF4-FFF2-40B4-BE49-F238E27FC236}">
                  <a16:creationId xmlns:a16="http://schemas.microsoft.com/office/drawing/2014/main" id="{230BC828-350A-4061-8C03-8116836C6FD7}"/>
                </a:ext>
              </a:extLst>
            </p:cNvPr>
            <p:cNvGrpSpPr/>
            <p:nvPr/>
          </p:nvGrpSpPr>
          <p:grpSpPr>
            <a:xfrm>
              <a:off x="1193974" y="1990879"/>
              <a:ext cx="748383" cy="923428"/>
              <a:chOff x="6184350" y="1957650"/>
              <a:chExt cx="530300" cy="621175"/>
            </a:xfrm>
          </p:grpSpPr>
          <p:sp>
            <p:nvSpPr>
              <p:cNvPr id="293" name="Google Shape;1684;p66">
                <a:extLst>
                  <a:ext uri="{FF2B5EF4-FFF2-40B4-BE49-F238E27FC236}">
                    <a16:creationId xmlns:a16="http://schemas.microsoft.com/office/drawing/2014/main" id="{D8412E43-CB6C-49FA-A651-3F875F9FF48C}"/>
                  </a:ext>
                </a:extLst>
              </p:cNvPr>
              <p:cNvSpPr/>
              <p:nvPr/>
            </p:nvSpPr>
            <p:spPr>
              <a:xfrm>
                <a:off x="6379625" y="2300100"/>
                <a:ext cx="39375" cy="104450"/>
              </a:xfrm>
              <a:custGeom>
                <a:avLst/>
                <a:gdLst/>
                <a:ahLst/>
                <a:cxnLst/>
                <a:rect l="l" t="t" r="r" b="b"/>
                <a:pathLst>
                  <a:path w="1575" h="4178" extrusionOk="0">
                    <a:moveTo>
                      <a:pt x="1" y="0"/>
                    </a:moveTo>
                    <a:lnTo>
                      <a:pt x="1" y="4177"/>
                    </a:lnTo>
                    <a:lnTo>
                      <a:pt x="1574" y="4177"/>
                    </a:lnTo>
                    <a:lnTo>
                      <a:pt x="1574" y="0"/>
                    </a:ln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85;p66">
                <a:extLst>
                  <a:ext uri="{FF2B5EF4-FFF2-40B4-BE49-F238E27FC236}">
                    <a16:creationId xmlns:a16="http://schemas.microsoft.com/office/drawing/2014/main" id="{461A2BD9-6166-4428-BA28-017227F50028}"/>
                  </a:ext>
                </a:extLst>
              </p:cNvPr>
              <p:cNvSpPr/>
              <p:nvPr/>
            </p:nvSpPr>
            <p:spPr>
              <a:xfrm>
                <a:off x="6399300" y="2300100"/>
                <a:ext cx="19700" cy="104450"/>
              </a:xfrm>
              <a:custGeom>
                <a:avLst/>
                <a:gdLst/>
                <a:ahLst/>
                <a:cxnLst/>
                <a:rect l="l" t="t" r="r" b="b"/>
                <a:pathLst>
                  <a:path w="788" h="4178" extrusionOk="0">
                    <a:moveTo>
                      <a:pt x="1" y="0"/>
                    </a:moveTo>
                    <a:lnTo>
                      <a:pt x="1" y="4177"/>
                    </a:lnTo>
                    <a:lnTo>
                      <a:pt x="787" y="4177"/>
                    </a:lnTo>
                    <a:lnTo>
                      <a:pt x="787" y="0"/>
                    </a:ln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86;p66">
                <a:extLst>
                  <a:ext uri="{FF2B5EF4-FFF2-40B4-BE49-F238E27FC236}">
                    <a16:creationId xmlns:a16="http://schemas.microsoft.com/office/drawing/2014/main" id="{8A4B691A-3C61-439C-AB8D-F9869ECBE659}"/>
                  </a:ext>
                </a:extLst>
              </p:cNvPr>
              <p:cNvSpPr/>
              <p:nvPr/>
            </p:nvSpPr>
            <p:spPr>
              <a:xfrm>
                <a:off x="6511175" y="1957650"/>
                <a:ext cx="97675" cy="61725"/>
              </a:xfrm>
              <a:custGeom>
                <a:avLst/>
                <a:gdLst/>
                <a:ahLst/>
                <a:cxnLst/>
                <a:rect l="l" t="t" r="r" b="b"/>
                <a:pathLst>
                  <a:path w="3907" h="2469" extrusionOk="0">
                    <a:moveTo>
                      <a:pt x="516" y="1"/>
                    </a:moveTo>
                    <a:cubicBezTo>
                      <a:pt x="218" y="1"/>
                      <a:pt x="1" y="245"/>
                      <a:pt x="1" y="543"/>
                    </a:cubicBezTo>
                    <a:lnTo>
                      <a:pt x="1" y="1927"/>
                    </a:lnTo>
                    <a:cubicBezTo>
                      <a:pt x="1" y="2225"/>
                      <a:pt x="218" y="2469"/>
                      <a:pt x="516" y="2469"/>
                    </a:cubicBezTo>
                    <a:lnTo>
                      <a:pt x="3364" y="2469"/>
                    </a:lnTo>
                    <a:cubicBezTo>
                      <a:pt x="3663" y="2469"/>
                      <a:pt x="3907" y="2225"/>
                      <a:pt x="3907" y="1927"/>
                    </a:cubicBezTo>
                    <a:lnTo>
                      <a:pt x="3907" y="543"/>
                    </a:lnTo>
                    <a:cubicBezTo>
                      <a:pt x="3907" y="245"/>
                      <a:pt x="3663" y="1"/>
                      <a:pt x="3364"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687;p66">
                <a:extLst>
                  <a:ext uri="{FF2B5EF4-FFF2-40B4-BE49-F238E27FC236}">
                    <a16:creationId xmlns:a16="http://schemas.microsoft.com/office/drawing/2014/main" id="{84B8CBD0-5DD9-4441-B749-8C190DF74058}"/>
                  </a:ext>
                </a:extLst>
              </p:cNvPr>
              <p:cNvSpPr/>
              <p:nvPr/>
            </p:nvSpPr>
            <p:spPr>
              <a:xfrm>
                <a:off x="6574250" y="1957650"/>
                <a:ext cx="34600" cy="61725"/>
              </a:xfrm>
              <a:custGeom>
                <a:avLst/>
                <a:gdLst/>
                <a:ahLst/>
                <a:cxnLst/>
                <a:rect l="l" t="t" r="r" b="b"/>
                <a:pathLst>
                  <a:path w="1384" h="2469" extrusionOk="0">
                    <a:moveTo>
                      <a:pt x="0" y="1"/>
                    </a:moveTo>
                    <a:cubicBezTo>
                      <a:pt x="299" y="1"/>
                      <a:pt x="543" y="245"/>
                      <a:pt x="543" y="543"/>
                    </a:cubicBezTo>
                    <a:lnTo>
                      <a:pt x="543" y="1927"/>
                    </a:lnTo>
                    <a:cubicBezTo>
                      <a:pt x="543" y="2225"/>
                      <a:pt x="299" y="2469"/>
                      <a:pt x="0" y="2469"/>
                    </a:cubicBezTo>
                    <a:lnTo>
                      <a:pt x="841" y="2469"/>
                    </a:lnTo>
                    <a:cubicBezTo>
                      <a:pt x="1140" y="2469"/>
                      <a:pt x="1384" y="2225"/>
                      <a:pt x="1384" y="1927"/>
                    </a:cubicBezTo>
                    <a:lnTo>
                      <a:pt x="1384" y="543"/>
                    </a:lnTo>
                    <a:cubicBezTo>
                      <a:pt x="1384" y="245"/>
                      <a:pt x="1140" y="1"/>
                      <a:pt x="841" y="1"/>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88;p66">
                <a:extLst>
                  <a:ext uri="{FF2B5EF4-FFF2-40B4-BE49-F238E27FC236}">
                    <a16:creationId xmlns:a16="http://schemas.microsoft.com/office/drawing/2014/main" id="{B9CCFF2A-BA3F-4330-BFA1-04E644149CAA}"/>
                  </a:ext>
                </a:extLst>
              </p:cNvPr>
              <p:cNvSpPr/>
              <p:nvPr/>
            </p:nvSpPr>
            <p:spPr>
              <a:xfrm>
                <a:off x="6427100" y="1970550"/>
                <a:ext cx="83425" cy="111900"/>
              </a:xfrm>
              <a:custGeom>
                <a:avLst/>
                <a:gdLst/>
                <a:ahLst/>
                <a:cxnLst/>
                <a:rect l="l" t="t" r="r" b="b"/>
                <a:pathLst>
                  <a:path w="3337" h="4476" extrusionOk="0">
                    <a:moveTo>
                      <a:pt x="1520" y="0"/>
                    </a:moveTo>
                    <a:cubicBezTo>
                      <a:pt x="1167" y="0"/>
                      <a:pt x="869" y="244"/>
                      <a:pt x="814" y="597"/>
                    </a:cubicBezTo>
                    <a:lnTo>
                      <a:pt x="1" y="4476"/>
                    </a:lnTo>
                    <a:lnTo>
                      <a:pt x="1465" y="4476"/>
                    </a:lnTo>
                    <a:lnTo>
                      <a:pt x="1981" y="1763"/>
                    </a:lnTo>
                    <a:cubicBezTo>
                      <a:pt x="2008" y="1628"/>
                      <a:pt x="2143" y="1519"/>
                      <a:pt x="2279" y="1519"/>
                    </a:cubicBezTo>
                    <a:lnTo>
                      <a:pt x="3337" y="1519"/>
                    </a:lnTo>
                    <a:lnTo>
                      <a:pt x="3337" y="0"/>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89;p66">
                <a:extLst>
                  <a:ext uri="{FF2B5EF4-FFF2-40B4-BE49-F238E27FC236}">
                    <a16:creationId xmlns:a16="http://schemas.microsoft.com/office/drawing/2014/main" id="{CCFB2ED0-7858-4DB7-9DE5-9B147DE95BFD}"/>
                  </a:ext>
                </a:extLst>
              </p:cNvPr>
              <p:cNvSpPr/>
              <p:nvPr/>
            </p:nvSpPr>
            <p:spPr>
              <a:xfrm>
                <a:off x="6444725" y="1994950"/>
                <a:ext cx="65800" cy="87500"/>
              </a:xfrm>
              <a:custGeom>
                <a:avLst/>
                <a:gdLst/>
                <a:ahLst/>
                <a:cxnLst/>
                <a:rect l="l" t="t" r="r" b="b"/>
                <a:pathLst>
                  <a:path w="2632" h="3500" extrusionOk="0">
                    <a:moveTo>
                      <a:pt x="1004" y="1"/>
                    </a:moveTo>
                    <a:cubicBezTo>
                      <a:pt x="842" y="1"/>
                      <a:pt x="733" y="109"/>
                      <a:pt x="706" y="245"/>
                    </a:cubicBezTo>
                    <a:lnTo>
                      <a:pt x="1" y="3500"/>
                    </a:lnTo>
                    <a:lnTo>
                      <a:pt x="760" y="3500"/>
                    </a:lnTo>
                    <a:lnTo>
                      <a:pt x="1276" y="787"/>
                    </a:lnTo>
                    <a:cubicBezTo>
                      <a:pt x="1303" y="652"/>
                      <a:pt x="1438" y="543"/>
                      <a:pt x="1574" y="543"/>
                    </a:cubicBezTo>
                    <a:lnTo>
                      <a:pt x="2632" y="543"/>
                    </a:lnTo>
                    <a:lnTo>
                      <a:pt x="2632" y="1"/>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90;p66">
                <a:extLst>
                  <a:ext uri="{FF2B5EF4-FFF2-40B4-BE49-F238E27FC236}">
                    <a16:creationId xmlns:a16="http://schemas.microsoft.com/office/drawing/2014/main" id="{65E48D32-9653-49F0-A1C6-CD5044A9FA39}"/>
                  </a:ext>
                </a:extLst>
              </p:cNvPr>
              <p:cNvSpPr/>
              <p:nvPr/>
            </p:nvSpPr>
            <p:spPr>
              <a:xfrm>
                <a:off x="6351150" y="2269575"/>
                <a:ext cx="96325" cy="40725"/>
              </a:xfrm>
              <a:custGeom>
                <a:avLst/>
                <a:gdLst/>
                <a:ahLst/>
                <a:cxnLst/>
                <a:rect l="l" t="t" r="r" b="b"/>
                <a:pathLst>
                  <a:path w="3853" h="1629" extrusionOk="0">
                    <a:moveTo>
                      <a:pt x="1" y="1"/>
                    </a:moveTo>
                    <a:lnTo>
                      <a:pt x="1" y="1357"/>
                    </a:lnTo>
                    <a:cubicBezTo>
                      <a:pt x="1" y="1520"/>
                      <a:pt x="136" y="1628"/>
                      <a:pt x="272" y="1628"/>
                    </a:cubicBezTo>
                    <a:lnTo>
                      <a:pt x="3608" y="1628"/>
                    </a:lnTo>
                    <a:cubicBezTo>
                      <a:pt x="3744" y="1628"/>
                      <a:pt x="3852" y="1520"/>
                      <a:pt x="3852" y="1357"/>
                    </a:cubicBezTo>
                    <a:lnTo>
                      <a:pt x="3852" y="1"/>
                    </a:ln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91;p66">
                <a:extLst>
                  <a:ext uri="{FF2B5EF4-FFF2-40B4-BE49-F238E27FC236}">
                    <a16:creationId xmlns:a16="http://schemas.microsoft.com/office/drawing/2014/main" id="{610012A8-5E94-4E1D-9C86-A6214F7DCB34}"/>
                  </a:ext>
                </a:extLst>
              </p:cNvPr>
              <p:cNvSpPr/>
              <p:nvPr/>
            </p:nvSpPr>
            <p:spPr>
              <a:xfrm>
                <a:off x="6421000" y="2269575"/>
                <a:ext cx="26475" cy="40725"/>
              </a:xfrm>
              <a:custGeom>
                <a:avLst/>
                <a:gdLst/>
                <a:ahLst/>
                <a:cxnLst/>
                <a:rect l="l" t="t" r="r" b="b"/>
                <a:pathLst>
                  <a:path w="1059" h="1629" extrusionOk="0">
                    <a:moveTo>
                      <a:pt x="272" y="1"/>
                    </a:moveTo>
                    <a:lnTo>
                      <a:pt x="272" y="1384"/>
                    </a:lnTo>
                    <a:cubicBezTo>
                      <a:pt x="272" y="1520"/>
                      <a:pt x="163" y="1628"/>
                      <a:pt x="0" y="1628"/>
                    </a:cubicBezTo>
                    <a:lnTo>
                      <a:pt x="814" y="1628"/>
                    </a:lnTo>
                    <a:cubicBezTo>
                      <a:pt x="950" y="1628"/>
                      <a:pt x="1058" y="1520"/>
                      <a:pt x="1058" y="1384"/>
                    </a:cubicBezTo>
                    <a:lnTo>
                      <a:pt x="1058" y="1"/>
                    </a:ln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692;p66">
                <a:extLst>
                  <a:ext uri="{FF2B5EF4-FFF2-40B4-BE49-F238E27FC236}">
                    <a16:creationId xmlns:a16="http://schemas.microsoft.com/office/drawing/2014/main" id="{6A460548-DA7B-48FB-AD57-526333EB782D}"/>
                  </a:ext>
                </a:extLst>
              </p:cNvPr>
              <p:cNvSpPr/>
              <p:nvPr/>
            </p:nvSpPr>
            <p:spPr>
              <a:xfrm>
                <a:off x="6330125" y="2234325"/>
                <a:ext cx="138375" cy="41375"/>
              </a:xfrm>
              <a:custGeom>
                <a:avLst/>
                <a:gdLst/>
                <a:ahLst/>
                <a:cxnLst/>
                <a:rect l="l" t="t" r="r" b="b"/>
                <a:pathLst>
                  <a:path w="5535" h="1655" extrusionOk="0">
                    <a:moveTo>
                      <a:pt x="1" y="0"/>
                    </a:moveTo>
                    <a:lnTo>
                      <a:pt x="1" y="1411"/>
                    </a:lnTo>
                    <a:cubicBezTo>
                      <a:pt x="1" y="1546"/>
                      <a:pt x="109" y="1655"/>
                      <a:pt x="272" y="1655"/>
                    </a:cubicBezTo>
                    <a:lnTo>
                      <a:pt x="5290" y="1655"/>
                    </a:lnTo>
                    <a:cubicBezTo>
                      <a:pt x="5426" y="1655"/>
                      <a:pt x="5534" y="1546"/>
                      <a:pt x="5534" y="1411"/>
                    </a:cubicBezTo>
                    <a:lnTo>
                      <a:pt x="5534" y="0"/>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93;p66">
                <a:extLst>
                  <a:ext uri="{FF2B5EF4-FFF2-40B4-BE49-F238E27FC236}">
                    <a16:creationId xmlns:a16="http://schemas.microsoft.com/office/drawing/2014/main" id="{03BFC24F-65B1-4E99-B93C-CFBE3B7F708C}"/>
                  </a:ext>
                </a:extLst>
              </p:cNvPr>
              <p:cNvSpPr/>
              <p:nvPr/>
            </p:nvSpPr>
            <p:spPr>
              <a:xfrm>
                <a:off x="6442025" y="2241100"/>
                <a:ext cx="26475" cy="34600"/>
              </a:xfrm>
              <a:custGeom>
                <a:avLst/>
                <a:gdLst/>
                <a:ahLst/>
                <a:cxnLst/>
                <a:rect l="l" t="t" r="r" b="b"/>
                <a:pathLst>
                  <a:path w="1059" h="1384" extrusionOk="0">
                    <a:moveTo>
                      <a:pt x="272" y="0"/>
                    </a:moveTo>
                    <a:lnTo>
                      <a:pt x="272" y="1140"/>
                    </a:lnTo>
                    <a:cubicBezTo>
                      <a:pt x="272" y="1275"/>
                      <a:pt x="163" y="1384"/>
                      <a:pt x="0" y="1384"/>
                    </a:cubicBezTo>
                    <a:lnTo>
                      <a:pt x="814" y="1384"/>
                    </a:lnTo>
                    <a:cubicBezTo>
                      <a:pt x="950" y="1384"/>
                      <a:pt x="1058" y="1275"/>
                      <a:pt x="1058" y="1140"/>
                    </a:cubicBezTo>
                    <a:lnTo>
                      <a:pt x="1058" y="0"/>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94;p66">
                <a:extLst>
                  <a:ext uri="{FF2B5EF4-FFF2-40B4-BE49-F238E27FC236}">
                    <a16:creationId xmlns:a16="http://schemas.microsoft.com/office/drawing/2014/main" id="{C3A8AEFB-4BFD-486B-A65C-4EF02693E18B}"/>
                  </a:ext>
                </a:extLst>
              </p:cNvPr>
              <p:cNvSpPr/>
              <p:nvPr/>
            </p:nvSpPr>
            <p:spPr>
              <a:xfrm>
                <a:off x="6220275" y="2116325"/>
                <a:ext cx="63775" cy="52250"/>
              </a:xfrm>
              <a:custGeom>
                <a:avLst/>
                <a:gdLst/>
                <a:ahLst/>
                <a:cxnLst/>
                <a:rect l="l" t="t" r="r" b="b"/>
                <a:pathLst>
                  <a:path w="2551" h="2090" extrusionOk="0">
                    <a:moveTo>
                      <a:pt x="1" y="1"/>
                    </a:moveTo>
                    <a:lnTo>
                      <a:pt x="1" y="2089"/>
                    </a:lnTo>
                    <a:lnTo>
                      <a:pt x="2550" y="2089"/>
                    </a:lnTo>
                    <a:lnTo>
                      <a:pt x="2550" y="1"/>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95;p66">
                <a:extLst>
                  <a:ext uri="{FF2B5EF4-FFF2-40B4-BE49-F238E27FC236}">
                    <a16:creationId xmlns:a16="http://schemas.microsoft.com/office/drawing/2014/main" id="{F34EFBA7-134D-4EF9-A3DD-48619D31E63E}"/>
                  </a:ext>
                </a:extLst>
              </p:cNvPr>
              <p:cNvSpPr/>
              <p:nvPr/>
            </p:nvSpPr>
            <p:spPr>
              <a:xfrm>
                <a:off x="6524075" y="2114975"/>
                <a:ext cx="103100" cy="73925"/>
              </a:xfrm>
              <a:custGeom>
                <a:avLst/>
                <a:gdLst/>
                <a:ahLst/>
                <a:cxnLst/>
                <a:rect l="l" t="t" r="r" b="b"/>
                <a:pathLst>
                  <a:path w="4124" h="2957" extrusionOk="0">
                    <a:moveTo>
                      <a:pt x="0" y="0"/>
                    </a:moveTo>
                    <a:lnTo>
                      <a:pt x="0" y="2957"/>
                    </a:lnTo>
                    <a:lnTo>
                      <a:pt x="4123" y="2957"/>
                    </a:lnTo>
                    <a:lnTo>
                      <a:pt x="4123" y="0"/>
                    </a:ln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96;p66">
                <a:extLst>
                  <a:ext uri="{FF2B5EF4-FFF2-40B4-BE49-F238E27FC236}">
                    <a16:creationId xmlns:a16="http://schemas.microsoft.com/office/drawing/2014/main" id="{750EC541-73F2-4FB5-AE23-D411E742FCE8}"/>
                  </a:ext>
                </a:extLst>
              </p:cNvPr>
              <p:cNvSpPr/>
              <p:nvPr/>
            </p:nvSpPr>
            <p:spPr>
              <a:xfrm>
                <a:off x="6300300" y="2019350"/>
                <a:ext cx="97675" cy="63100"/>
              </a:xfrm>
              <a:custGeom>
                <a:avLst/>
                <a:gdLst/>
                <a:ahLst/>
                <a:cxnLst/>
                <a:rect l="l" t="t" r="r" b="b"/>
                <a:pathLst>
                  <a:path w="3907" h="2524" extrusionOk="0">
                    <a:moveTo>
                      <a:pt x="489" y="1"/>
                    </a:moveTo>
                    <a:cubicBezTo>
                      <a:pt x="217" y="1"/>
                      <a:pt x="0" y="218"/>
                      <a:pt x="0" y="462"/>
                    </a:cubicBezTo>
                    <a:lnTo>
                      <a:pt x="0" y="2524"/>
                    </a:lnTo>
                    <a:lnTo>
                      <a:pt x="3906" y="2524"/>
                    </a:lnTo>
                    <a:lnTo>
                      <a:pt x="3906" y="462"/>
                    </a:lnTo>
                    <a:cubicBezTo>
                      <a:pt x="3906" y="218"/>
                      <a:pt x="3689" y="1"/>
                      <a:pt x="3445" y="1"/>
                    </a:cubicBez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97;p66">
                <a:extLst>
                  <a:ext uri="{FF2B5EF4-FFF2-40B4-BE49-F238E27FC236}">
                    <a16:creationId xmlns:a16="http://schemas.microsoft.com/office/drawing/2014/main" id="{F1383B8D-8FBB-492F-A8DB-F84C9DB9A276}"/>
                  </a:ext>
                </a:extLst>
              </p:cNvPr>
              <p:cNvSpPr/>
              <p:nvPr/>
            </p:nvSpPr>
            <p:spPr>
              <a:xfrm>
                <a:off x="6362675" y="2019350"/>
                <a:ext cx="35300" cy="63100"/>
              </a:xfrm>
              <a:custGeom>
                <a:avLst/>
                <a:gdLst/>
                <a:ahLst/>
                <a:cxnLst/>
                <a:rect l="l" t="t" r="r" b="b"/>
                <a:pathLst>
                  <a:path w="1412" h="2524" extrusionOk="0">
                    <a:moveTo>
                      <a:pt x="1" y="1"/>
                    </a:moveTo>
                    <a:cubicBezTo>
                      <a:pt x="272" y="1"/>
                      <a:pt x="489" y="218"/>
                      <a:pt x="489" y="462"/>
                    </a:cubicBezTo>
                    <a:lnTo>
                      <a:pt x="489" y="2524"/>
                    </a:lnTo>
                    <a:lnTo>
                      <a:pt x="1411" y="2524"/>
                    </a:lnTo>
                    <a:lnTo>
                      <a:pt x="1411" y="462"/>
                    </a:lnTo>
                    <a:cubicBezTo>
                      <a:pt x="1411" y="218"/>
                      <a:pt x="1194" y="1"/>
                      <a:pt x="950" y="1"/>
                    </a:cubicBez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98;p66">
                <a:extLst>
                  <a:ext uri="{FF2B5EF4-FFF2-40B4-BE49-F238E27FC236}">
                    <a16:creationId xmlns:a16="http://schemas.microsoft.com/office/drawing/2014/main" id="{E68363E8-2366-40FB-B7CB-B52A33E105FD}"/>
                  </a:ext>
                </a:extLst>
              </p:cNvPr>
              <p:cNvSpPr/>
              <p:nvPr/>
            </p:nvSpPr>
            <p:spPr>
              <a:xfrm>
                <a:off x="6516600" y="2104125"/>
                <a:ext cx="43425" cy="94950"/>
              </a:xfrm>
              <a:custGeom>
                <a:avLst/>
                <a:gdLst/>
                <a:ahLst/>
                <a:cxnLst/>
                <a:rect l="l" t="t" r="r" b="b"/>
                <a:pathLst>
                  <a:path w="1737" h="3798" extrusionOk="0">
                    <a:moveTo>
                      <a:pt x="1" y="0"/>
                    </a:moveTo>
                    <a:lnTo>
                      <a:pt x="1" y="3798"/>
                    </a:lnTo>
                    <a:lnTo>
                      <a:pt x="1574" y="3798"/>
                    </a:lnTo>
                    <a:cubicBezTo>
                      <a:pt x="1656" y="3798"/>
                      <a:pt x="1737" y="3744"/>
                      <a:pt x="1737" y="3662"/>
                    </a:cubicBezTo>
                    <a:lnTo>
                      <a:pt x="1737" y="163"/>
                    </a:lnTo>
                    <a:cubicBezTo>
                      <a:pt x="1737" y="82"/>
                      <a:pt x="1656" y="0"/>
                      <a:pt x="1574" y="0"/>
                    </a:cubicBez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99;p66">
                <a:extLst>
                  <a:ext uri="{FF2B5EF4-FFF2-40B4-BE49-F238E27FC236}">
                    <a16:creationId xmlns:a16="http://schemas.microsoft.com/office/drawing/2014/main" id="{BC9E869B-F87B-4FAA-AB81-F70F0EC657C0}"/>
                  </a:ext>
                </a:extLst>
              </p:cNvPr>
              <p:cNvSpPr/>
              <p:nvPr/>
            </p:nvSpPr>
            <p:spPr>
              <a:xfrm>
                <a:off x="6184350" y="2106050"/>
                <a:ext cx="48175" cy="72800"/>
              </a:xfrm>
              <a:custGeom>
                <a:avLst/>
                <a:gdLst/>
                <a:ahLst/>
                <a:cxnLst/>
                <a:rect l="l" t="t" r="r" b="b"/>
                <a:pathLst>
                  <a:path w="1927" h="2912" extrusionOk="0">
                    <a:moveTo>
                      <a:pt x="249" y="1"/>
                    </a:moveTo>
                    <a:cubicBezTo>
                      <a:pt x="109" y="1"/>
                      <a:pt x="0" y="103"/>
                      <a:pt x="0" y="249"/>
                    </a:cubicBezTo>
                    <a:lnTo>
                      <a:pt x="0" y="2663"/>
                    </a:lnTo>
                    <a:cubicBezTo>
                      <a:pt x="0" y="2809"/>
                      <a:pt x="109" y="2911"/>
                      <a:pt x="249" y="2911"/>
                    </a:cubicBezTo>
                    <a:cubicBezTo>
                      <a:pt x="265" y="2911"/>
                      <a:pt x="282" y="2910"/>
                      <a:pt x="299" y="2907"/>
                    </a:cubicBezTo>
                    <a:lnTo>
                      <a:pt x="1926" y="2500"/>
                    </a:lnTo>
                    <a:lnTo>
                      <a:pt x="1926" y="412"/>
                    </a:lnTo>
                    <a:lnTo>
                      <a:pt x="299" y="5"/>
                    </a:lnTo>
                    <a:cubicBezTo>
                      <a:pt x="282" y="2"/>
                      <a:pt x="265" y="1"/>
                      <a:pt x="249"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00;p66">
                <a:extLst>
                  <a:ext uri="{FF2B5EF4-FFF2-40B4-BE49-F238E27FC236}">
                    <a16:creationId xmlns:a16="http://schemas.microsoft.com/office/drawing/2014/main" id="{22433C9D-D985-4DA5-8072-4A68DB4CF882}"/>
                  </a:ext>
                </a:extLst>
              </p:cNvPr>
              <p:cNvSpPr/>
              <p:nvPr/>
            </p:nvSpPr>
            <p:spPr>
              <a:xfrm>
                <a:off x="6252825" y="2116325"/>
                <a:ext cx="31225" cy="52250"/>
              </a:xfrm>
              <a:custGeom>
                <a:avLst/>
                <a:gdLst/>
                <a:ahLst/>
                <a:cxnLst/>
                <a:rect l="l" t="t" r="r" b="b"/>
                <a:pathLst>
                  <a:path w="1249" h="2090" extrusionOk="0">
                    <a:moveTo>
                      <a:pt x="1" y="1"/>
                    </a:moveTo>
                    <a:lnTo>
                      <a:pt x="1" y="2089"/>
                    </a:lnTo>
                    <a:lnTo>
                      <a:pt x="1248" y="2089"/>
                    </a:lnTo>
                    <a:lnTo>
                      <a:pt x="1248" y="1"/>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01;p66">
                <a:extLst>
                  <a:ext uri="{FF2B5EF4-FFF2-40B4-BE49-F238E27FC236}">
                    <a16:creationId xmlns:a16="http://schemas.microsoft.com/office/drawing/2014/main" id="{EF2C2BBA-AE6F-448A-8043-C3CDDC8921B7}"/>
                  </a:ext>
                </a:extLst>
              </p:cNvPr>
              <p:cNvSpPr/>
              <p:nvPr/>
            </p:nvSpPr>
            <p:spPr>
              <a:xfrm>
                <a:off x="6272500" y="2072925"/>
                <a:ext cx="251600" cy="168200"/>
              </a:xfrm>
              <a:custGeom>
                <a:avLst/>
                <a:gdLst/>
                <a:ahLst/>
                <a:cxnLst/>
                <a:rect l="l" t="t" r="r" b="b"/>
                <a:pathLst>
                  <a:path w="10064" h="6728" extrusionOk="0">
                    <a:moveTo>
                      <a:pt x="787" y="1"/>
                    </a:moveTo>
                    <a:cubicBezTo>
                      <a:pt x="353" y="1"/>
                      <a:pt x="0" y="381"/>
                      <a:pt x="0" y="814"/>
                    </a:cubicBezTo>
                    <a:lnTo>
                      <a:pt x="0" y="5941"/>
                    </a:lnTo>
                    <a:cubicBezTo>
                      <a:pt x="0" y="6375"/>
                      <a:pt x="353" y="6727"/>
                      <a:pt x="787" y="6727"/>
                    </a:cubicBezTo>
                    <a:lnTo>
                      <a:pt x="9277" y="6727"/>
                    </a:lnTo>
                    <a:cubicBezTo>
                      <a:pt x="9711" y="6727"/>
                      <a:pt x="10063" y="6375"/>
                      <a:pt x="10063" y="5914"/>
                    </a:cubicBezTo>
                    <a:lnTo>
                      <a:pt x="10063" y="814"/>
                    </a:lnTo>
                    <a:cubicBezTo>
                      <a:pt x="10063" y="353"/>
                      <a:pt x="9711" y="1"/>
                      <a:pt x="9277"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02;p66">
                <a:extLst>
                  <a:ext uri="{FF2B5EF4-FFF2-40B4-BE49-F238E27FC236}">
                    <a16:creationId xmlns:a16="http://schemas.microsoft.com/office/drawing/2014/main" id="{1E207A0E-A300-449F-8510-4AE52B77CD55}"/>
                  </a:ext>
                </a:extLst>
              </p:cNvPr>
              <p:cNvSpPr/>
              <p:nvPr/>
            </p:nvSpPr>
            <p:spPr>
              <a:xfrm>
                <a:off x="6483375" y="2073600"/>
                <a:ext cx="40725" cy="167525"/>
              </a:xfrm>
              <a:custGeom>
                <a:avLst/>
                <a:gdLst/>
                <a:ahLst/>
                <a:cxnLst/>
                <a:rect l="l" t="t" r="r" b="b"/>
                <a:pathLst>
                  <a:path w="1629" h="6701" extrusionOk="0">
                    <a:moveTo>
                      <a:pt x="1" y="1"/>
                    </a:moveTo>
                    <a:cubicBezTo>
                      <a:pt x="435" y="1"/>
                      <a:pt x="787" y="354"/>
                      <a:pt x="787" y="787"/>
                    </a:cubicBezTo>
                    <a:lnTo>
                      <a:pt x="787" y="5914"/>
                    </a:lnTo>
                    <a:cubicBezTo>
                      <a:pt x="787" y="6348"/>
                      <a:pt x="435" y="6700"/>
                      <a:pt x="1" y="6700"/>
                    </a:cubicBezTo>
                    <a:lnTo>
                      <a:pt x="842" y="6700"/>
                    </a:lnTo>
                    <a:cubicBezTo>
                      <a:pt x="1276" y="6700"/>
                      <a:pt x="1628" y="6348"/>
                      <a:pt x="1628" y="5914"/>
                    </a:cubicBezTo>
                    <a:lnTo>
                      <a:pt x="1628" y="787"/>
                    </a:lnTo>
                    <a:cubicBezTo>
                      <a:pt x="1628" y="354"/>
                      <a:pt x="1276" y="1"/>
                      <a:pt x="842" y="1"/>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03;p66">
                <a:extLst>
                  <a:ext uri="{FF2B5EF4-FFF2-40B4-BE49-F238E27FC236}">
                    <a16:creationId xmlns:a16="http://schemas.microsoft.com/office/drawing/2014/main" id="{3EF9C3BA-ED77-4714-AAB1-C4F64F747E45}"/>
                  </a:ext>
                </a:extLst>
              </p:cNvPr>
              <p:cNvSpPr/>
              <p:nvPr/>
            </p:nvSpPr>
            <p:spPr>
              <a:xfrm>
                <a:off x="6315900" y="2113625"/>
                <a:ext cx="59025" cy="45450"/>
              </a:xfrm>
              <a:custGeom>
                <a:avLst/>
                <a:gdLst/>
                <a:ahLst/>
                <a:cxnLst/>
                <a:rect l="l" t="t" r="r" b="b"/>
                <a:pathLst>
                  <a:path w="2361" h="1818" extrusionOk="0">
                    <a:moveTo>
                      <a:pt x="272" y="0"/>
                    </a:moveTo>
                    <a:cubicBezTo>
                      <a:pt x="136" y="0"/>
                      <a:pt x="0" y="109"/>
                      <a:pt x="0" y="244"/>
                    </a:cubicBezTo>
                    <a:lnTo>
                      <a:pt x="0" y="1573"/>
                    </a:lnTo>
                    <a:cubicBezTo>
                      <a:pt x="0" y="1709"/>
                      <a:pt x="136" y="1817"/>
                      <a:pt x="272" y="1817"/>
                    </a:cubicBezTo>
                    <a:lnTo>
                      <a:pt x="2116" y="1817"/>
                    </a:lnTo>
                    <a:cubicBezTo>
                      <a:pt x="2252" y="1817"/>
                      <a:pt x="2360" y="1709"/>
                      <a:pt x="2360" y="1573"/>
                    </a:cubicBezTo>
                    <a:lnTo>
                      <a:pt x="2360" y="244"/>
                    </a:lnTo>
                    <a:cubicBezTo>
                      <a:pt x="2360" y="109"/>
                      <a:pt x="2252" y="0"/>
                      <a:pt x="2116" y="0"/>
                    </a:cubicBezTo>
                    <a:close/>
                  </a:path>
                </a:pathLst>
              </a:custGeom>
              <a:solidFill>
                <a:srgbClr val="9A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04;p66">
                <a:extLst>
                  <a:ext uri="{FF2B5EF4-FFF2-40B4-BE49-F238E27FC236}">
                    <a16:creationId xmlns:a16="http://schemas.microsoft.com/office/drawing/2014/main" id="{49DE2C1B-E754-436E-909B-E444C97B88EC}"/>
                  </a:ext>
                </a:extLst>
              </p:cNvPr>
              <p:cNvSpPr/>
              <p:nvPr/>
            </p:nvSpPr>
            <p:spPr>
              <a:xfrm>
                <a:off x="6591200" y="2104125"/>
                <a:ext cx="46825" cy="94950"/>
              </a:xfrm>
              <a:custGeom>
                <a:avLst/>
                <a:gdLst/>
                <a:ahLst/>
                <a:cxnLst/>
                <a:rect l="l" t="t" r="r" b="b"/>
                <a:pathLst>
                  <a:path w="1873" h="3798" extrusionOk="0">
                    <a:moveTo>
                      <a:pt x="163" y="0"/>
                    </a:moveTo>
                    <a:cubicBezTo>
                      <a:pt x="82" y="0"/>
                      <a:pt x="1" y="82"/>
                      <a:pt x="1" y="163"/>
                    </a:cubicBezTo>
                    <a:lnTo>
                      <a:pt x="1" y="3662"/>
                    </a:lnTo>
                    <a:cubicBezTo>
                      <a:pt x="1" y="3744"/>
                      <a:pt x="82" y="3798"/>
                      <a:pt x="163" y="3798"/>
                    </a:cubicBezTo>
                    <a:lnTo>
                      <a:pt x="1872" y="3798"/>
                    </a:lnTo>
                    <a:lnTo>
                      <a:pt x="1872" y="0"/>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05;p66">
                <a:extLst>
                  <a:ext uri="{FF2B5EF4-FFF2-40B4-BE49-F238E27FC236}">
                    <a16:creationId xmlns:a16="http://schemas.microsoft.com/office/drawing/2014/main" id="{1E7C893B-8AF5-493B-9ED1-4765D9D55B5E}"/>
                  </a:ext>
                </a:extLst>
              </p:cNvPr>
              <p:cNvSpPr/>
              <p:nvPr/>
            </p:nvSpPr>
            <p:spPr>
              <a:xfrm>
                <a:off x="6352500" y="2113625"/>
                <a:ext cx="22425" cy="45450"/>
              </a:xfrm>
              <a:custGeom>
                <a:avLst/>
                <a:gdLst/>
                <a:ahLst/>
                <a:cxnLst/>
                <a:rect l="l" t="t" r="r" b="b"/>
                <a:pathLst>
                  <a:path w="897" h="1818" extrusionOk="0">
                    <a:moveTo>
                      <a:pt x="1" y="0"/>
                    </a:moveTo>
                    <a:cubicBezTo>
                      <a:pt x="137" y="0"/>
                      <a:pt x="245" y="109"/>
                      <a:pt x="245" y="271"/>
                    </a:cubicBezTo>
                    <a:lnTo>
                      <a:pt x="245" y="1573"/>
                    </a:lnTo>
                    <a:cubicBezTo>
                      <a:pt x="245" y="1709"/>
                      <a:pt x="137" y="1817"/>
                      <a:pt x="1" y="1817"/>
                    </a:cubicBezTo>
                    <a:lnTo>
                      <a:pt x="652" y="1817"/>
                    </a:lnTo>
                    <a:cubicBezTo>
                      <a:pt x="788" y="1817"/>
                      <a:pt x="896" y="1709"/>
                      <a:pt x="896" y="1573"/>
                    </a:cubicBezTo>
                    <a:lnTo>
                      <a:pt x="896" y="271"/>
                    </a:lnTo>
                    <a:cubicBezTo>
                      <a:pt x="896" y="109"/>
                      <a:pt x="788" y="0"/>
                      <a:pt x="652" y="0"/>
                    </a:cubicBezTo>
                    <a:close/>
                  </a:path>
                </a:pathLst>
              </a:custGeom>
              <a:solidFill>
                <a:srgbClr val="64D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06;p66">
                <a:extLst>
                  <a:ext uri="{FF2B5EF4-FFF2-40B4-BE49-F238E27FC236}">
                    <a16:creationId xmlns:a16="http://schemas.microsoft.com/office/drawing/2014/main" id="{7D2A8C0F-B954-439B-AD5D-304A3B3FA987}"/>
                  </a:ext>
                </a:extLst>
              </p:cNvPr>
              <p:cNvSpPr/>
              <p:nvPr/>
            </p:nvSpPr>
            <p:spPr>
              <a:xfrm>
                <a:off x="6609500" y="2104125"/>
                <a:ext cx="28525" cy="94950"/>
              </a:xfrm>
              <a:custGeom>
                <a:avLst/>
                <a:gdLst/>
                <a:ahLst/>
                <a:cxnLst/>
                <a:rect l="l" t="t" r="r" b="b"/>
                <a:pathLst>
                  <a:path w="1141" h="3798" extrusionOk="0">
                    <a:moveTo>
                      <a:pt x="1" y="0"/>
                    </a:moveTo>
                    <a:lnTo>
                      <a:pt x="1" y="3798"/>
                    </a:lnTo>
                    <a:lnTo>
                      <a:pt x="1140" y="3798"/>
                    </a:lnTo>
                    <a:lnTo>
                      <a:pt x="1140" y="0"/>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07;p66">
                <a:extLst>
                  <a:ext uri="{FF2B5EF4-FFF2-40B4-BE49-F238E27FC236}">
                    <a16:creationId xmlns:a16="http://schemas.microsoft.com/office/drawing/2014/main" id="{97AE50D9-65B4-4670-9E81-BC2570BBA994}"/>
                  </a:ext>
                </a:extLst>
              </p:cNvPr>
              <p:cNvSpPr/>
              <p:nvPr/>
            </p:nvSpPr>
            <p:spPr>
              <a:xfrm>
                <a:off x="6627150" y="2086100"/>
                <a:ext cx="87500" cy="131050"/>
              </a:xfrm>
              <a:custGeom>
                <a:avLst/>
                <a:gdLst/>
                <a:ahLst/>
                <a:cxnLst/>
                <a:rect l="l" t="t" r="r" b="b"/>
                <a:pathLst>
                  <a:path w="3500" h="5242" extrusionOk="0">
                    <a:moveTo>
                      <a:pt x="3020" y="0"/>
                    </a:moveTo>
                    <a:cubicBezTo>
                      <a:pt x="2981" y="0"/>
                      <a:pt x="2942" y="5"/>
                      <a:pt x="2902" y="16"/>
                    </a:cubicBezTo>
                    <a:lnTo>
                      <a:pt x="0" y="721"/>
                    </a:lnTo>
                    <a:lnTo>
                      <a:pt x="0" y="4519"/>
                    </a:lnTo>
                    <a:lnTo>
                      <a:pt x="2902" y="5224"/>
                    </a:lnTo>
                    <a:cubicBezTo>
                      <a:pt x="2945" y="5236"/>
                      <a:pt x="2988" y="5241"/>
                      <a:pt x="3029" y="5241"/>
                    </a:cubicBezTo>
                    <a:cubicBezTo>
                      <a:pt x="3280" y="5241"/>
                      <a:pt x="3499" y="5042"/>
                      <a:pt x="3499" y="4763"/>
                    </a:cubicBezTo>
                    <a:lnTo>
                      <a:pt x="3499" y="477"/>
                    </a:lnTo>
                    <a:cubicBezTo>
                      <a:pt x="3499" y="218"/>
                      <a:pt x="3274" y="0"/>
                      <a:pt x="3020"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08;p66">
                <a:extLst>
                  <a:ext uri="{FF2B5EF4-FFF2-40B4-BE49-F238E27FC236}">
                    <a16:creationId xmlns:a16="http://schemas.microsoft.com/office/drawing/2014/main" id="{AA4FDC3A-FBDA-4F05-81C3-7605C1D72592}"/>
                  </a:ext>
                </a:extLst>
              </p:cNvPr>
              <p:cNvSpPr/>
              <p:nvPr/>
            </p:nvSpPr>
            <p:spPr>
              <a:xfrm>
                <a:off x="6687500" y="2086100"/>
                <a:ext cx="27150" cy="131050"/>
              </a:xfrm>
              <a:custGeom>
                <a:avLst/>
                <a:gdLst/>
                <a:ahLst/>
                <a:cxnLst/>
                <a:rect l="l" t="t" r="r" b="b"/>
                <a:pathLst>
                  <a:path w="1086" h="5242" extrusionOk="0">
                    <a:moveTo>
                      <a:pt x="614" y="0"/>
                    </a:moveTo>
                    <a:cubicBezTo>
                      <a:pt x="574" y="0"/>
                      <a:pt x="531" y="5"/>
                      <a:pt x="488" y="16"/>
                    </a:cubicBezTo>
                    <a:lnTo>
                      <a:pt x="0" y="125"/>
                    </a:lnTo>
                    <a:cubicBezTo>
                      <a:pt x="82" y="233"/>
                      <a:pt x="136" y="342"/>
                      <a:pt x="136" y="477"/>
                    </a:cubicBezTo>
                    <a:lnTo>
                      <a:pt x="136" y="4763"/>
                    </a:lnTo>
                    <a:cubicBezTo>
                      <a:pt x="136" y="4899"/>
                      <a:pt x="82" y="5034"/>
                      <a:pt x="0" y="5116"/>
                    </a:cubicBezTo>
                    <a:lnTo>
                      <a:pt x="488" y="5224"/>
                    </a:lnTo>
                    <a:cubicBezTo>
                      <a:pt x="535" y="5236"/>
                      <a:pt x="580" y="5241"/>
                      <a:pt x="624" y="5241"/>
                    </a:cubicBezTo>
                    <a:cubicBezTo>
                      <a:pt x="886" y="5241"/>
                      <a:pt x="1085" y="5042"/>
                      <a:pt x="1085" y="4763"/>
                    </a:cubicBezTo>
                    <a:lnTo>
                      <a:pt x="1085" y="477"/>
                    </a:lnTo>
                    <a:cubicBezTo>
                      <a:pt x="1085" y="218"/>
                      <a:pt x="881" y="0"/>
                      <a:pt x="614" y="0"/>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09;p66">
                <a:extLst>
                  <a:ext uri="{FF2B5EF4-FFF2-40B4-BE49-F238E27FC236}">
                    <a16:creationId xmlns:a16="http://schemas.microsoft.com/office/drawing/2014/main" id="{656F5305-C471-4B5A-8F4C-4E48D25A4E0F}"/>
                  </a:ext>
                </a:extLst>
              </p:cNvPr>
              <p:cNvSpPr/>
              <p:nvPr/>
            </p:nvSpPr>
            <p:spPr>
              <a:xfrm>
                <a:off x="6322000" y="2180075"/>
                <a:ext cx="14250" cy="14950"/>
              </a:xfrm>
              <a:custGeom>
                <a:avLst/>
                <a:gdLst/>
                <a:ahLst/>
                <a:cxnLst/>
                <a:rect l="l" t="t" r="r" b="b"/>
                <a:pathLst>
                  <a:path w="570" h="598" extrusionOk="0">
                    <a:moveTo>
                      <a:pt x="299" y="0"/>
                    </a:moveTo>
                    <a:cubicBezTo>
                      <a:pt x="136" y="0"/>
                      <a:pt x="0" y="136"/>
                      <a:pt x="0" y="299"/>
                    </a:cubicBezTo>
                    <a:cubicBezTo>
                      <a:pt x="0" y="461"/>
                      <a:pt x="136" y="597"/>
                      <a:pt x="299" y="597"/>
                    </a:cubicBezTo>
                    <a:cubicBezTo>
                      <a:pt x="462" y="597"/>
                      <a:pt x="570" y="461"/>
                      <a:pt x="570" y="299"/>
                    </a:cubicBezTo>
                    <a:cubicBezTo>
                      <a:pt x="570" y="136"/>
                      <a:pt x="462" y="0"/>
                      <a:pt x="299" y="0"/>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10;p66">
                <a:extLst>
                  <a:ext uri="{FF2B5EF4-FFF2-40B4-BE49-F238E27FC236}">
                    <a16:creationId xmlns:a16="http://schemas.microsoft.com/office/drawing/2014/main" id="{747C1F28-4799-4D0B-81C5-60CE9538B904}"/>
                  </a:ext>
                </a:extLst>
              </p:cNvPr>
              <p:cNvSpPr/>
              <p:nvPr/>
            </p:nvSpPr>
            <p:spPr>
              <a:xfrm>
                <a:off x="6354550" y="2180075"/>
                <a:ext cx="14950" cy="14950"/>
              </a:xfrm>
              <a:custGeom>
                <a:avLst/>
                <a:gdLst/>
                <a:ahLst/>
                <a:cxnLst/>
                <a:rect l="l" t="t" r="r" b="b"/>
                <a:pathLst>
                  <a:path w="598" h="598" extrusionOk="0">
                    <a:moveTo>
                      <a:pt x="299" y="0"/>
                    </a:moveTo>
                    <a:cubicBezTo>
                      <a:pt x="136" y="0"/>
                      <a:pt x="0" y="136"/>
                      <a:pt x="0" y="299"/>
                    </a:cubicBezTo>
                    <a:cubicBezTo>
                      <a:pt x="0" y="461"/>
                      <a:pt x="136" y="597"/>
                      <a:pt x="299" y="597"/>
                    </a:cubicBezTo>
                    <a:cubicBezTo>
                      <a:pt x="461" y="597"/>
                      <a:pt x="597" y="461"/>
                      <a:pt x="597" y="299"/>
                    </a:cubicBezTo>
                    <a:cubicBezTo>
                      <a:pt x="597" y="136"/>
                      <a:pt x="461" y="0"/>
                      <a:pt x="299" y="0"/>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11;p66">
                <a:extLst>
                  <a:ext uri="{FF2B5EF4-FFF2-40B4-BE49-F238E27FC236}">
                    <a16:creationId xmlns:a16="http://schemas.microsoft.com/office/drawing/2014/main" id="{BEC50C6F-39D3-4729-873F-1FE9E409DDF4}"/>
                  </a:ext>
                </a:extLst>
              </p:cNvPr>
              <p:cNvSpPr/>
              <p:nvPr/>
            </p:nvSpPr>
            <p:spPr>
              <a:xfrm>
                <a:off x="6360650" y="2397750"/>
                <a:ext cx="77325" cy="90200"/>
              </a:xfrm>
              <a:custGeom>
                <a:avLst/>
                <a:gdLst/>
                <a:ahLst/>
                <a:cxnLst/>
                <a:rect l="l" t="t" r="r" b="b"/>
                <a:pathLst>
                  <a:path w="3093" h="3608" extrusionOk="0">
                    <a:moveTo>
                      <a:pt x="272" y="0"/>
                    </a:moveTo>
                    <a:cubicBezTo>
                      <a:pt x="109" y="0"/>
                      <a:pt x="0" y="109"/>
                      <a:pt x="0" y="271"/>
                    </a:cubicBezTo>
                    <a:lnTo>
                      <a:pt x="0" y="3608"/>
                    </a:lnTo>
                    <a:lnTo>
                      <a:pt x="3093" y="3608"/>
                    </a:lnTo>
                    <a:lnTo>
                      <a:pt x="3093" y="271"/>
                    </a:lnTo>
                    <a:cubicBezTo>
                      <a:pt x="3093" y="109"/>
                      <a:pt x="2984" y="0"/>
                      <a:pt x="2848"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12;p66">
                <a:extLst>
                  <a:ext uri="{FF2B5EF4-FFF2-40B4-BE49-F238E27FC236}">
                    <a16:creationId xmlns:a16="http://schemas.microsoft.com/office/drawing/2014/main" id="{EC82E3F1-1BD7-484B-9D50-EA4AE10CF4FE}"/>
                  </a:ext>
                </a:extLst>
              </p:cNvPr>
              <p:cNvSpPr/>
              <p:nvPr/>
            </p:nvSpPr>
            <p:spPr>
              <a:xfrm>
                <a:off x="6412175" y="2397750"/>
                <a:ext cx="25800" cy="90200"/>
              </a:xfrm>
              <a:custGeom>
                <a:avLst/>
                <a:gdLst/>
                <a:ahLst/>
                <a:cxnLst/>
                <a:rect l="l" t="t" r="r" b="b"/>
                <a:pathLst>
                  <a:path w="1032" h="3608" extrusionOk="0">
                    <a:moveTo>
                      <a:pt x="1" y="0"/>
                    </a:moveTo>
                    <a:cubicBezTo>
                      <a:pt x="136" y="0"/>
                      <a:pt x="245" y="109"/>
                      <a:pt x="245" y="271"/>
                    </a:cubicBezTo>
                    <a:lnTo>
                      <a:pt x="245" y="3608"/>
                    </a:lnTo>
                    <a:lnTo>
                      <a:pt x="1032" y="3608"/>
                    </a:lnTo>
                    <a:lnTo>
                      <a:pt x="1032" y="271"/>
                    </a:lnTo>
                    <a:cubicBezTo>
                      <a:pt x="1032" y="136"/>
                      <a:pt x="923" y="0"/>
                      <a:pt x="787" y="0"/>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13;p66">
                <a:extLst>
                  <a:ext uri="{FF2B5EF4-FFF2-40B4-BE49-F238E27FC236}">
                    <a16:creationId xmlns:a16="http://schemas.microsoft.com/office/drawing/2014/main" id="{35617A4E-EC8A-4E6E-9E14-83AF41487552}"/>
                  </a:ext>
                </a:extLst>
              </p:cNvPr>
              <p:cNvSpPr/>
              <p:nvPr/>
            </p:nvSpPr>
            <p:spPr>
              <a:xfrm>
                <a:off x="6238600" y="2475050"/>
                <a:ext cx="321425" cy="75975"/>
              </a:xfrm>
              <a:custGeom>
                <a:avLst/>
                <a:gdLst/>
                <a:ahLst/>
                <a:cxnLst/>
                <a:rect l="l" t="t" r="r" b="b"/>
                <a:pathLst>
                  <a:path w="12857" h="3039" extrusionOk="0">
                    <a:moveTo>
                      <a:pt x="1383" y="0"/>
                    </a:moveTo>
                    <a:cubicBezTo>
                      <a:pt x="624" y="0"/>
                      <a:pt x="0" y="597"/>
                      <a:pt x="0" y="1356"/>
                    </a:cubicBezTo>
                    <a:lnTo>
                      <a:pt x="0" y="2794"/>
                    </a:lnTo>
                    <a:cubicBezTo>
                      <a:pt x="0" y="2930"/>
                      <a:pt x="109" y="3038"/>
                      <a:pt x="271" y="3038"/>
                    </a:cubicBezTo>
                    <a:lnTo>
                      <a:pt x="12613" y="3038"/>
                    </a:lnTo>
                    <a:cubicBezTo>
                      <a:pt x="12748" y="3038"/>
                      <a:pt x="12857" y="2930"/>
                      <a:pt x="12857" y="2794"/>
                    </a:cubicBezTo>
                    <a:lnTo>
                      <a:pt x="12857" y="1356"/>
                    </a:lnTo>
                    <a:cubicBezTo>
                      <a:pt x="12857" y="597"/>
                      <a:pt x="12233" y="0"/>
                      <a:pt x="11474" y="0"/>
                    </a:cubicBez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714;p66">
                <a:extLst>
                  <a:ext uri="{FF2B5EF4-FFF2-40B4-BE49-F238E27FC236}">
                    <a16:creationId xmlns:a16="http://schemas.microsoft.com/office/drawing/2014/main" id="{A08B1171-23D0-458C-A5F5-DFB40F0AB4BB}"/>
                  </a:ext>
                </a:extLst>
              </p:cNvPr>
              <p:cNvSpPr/>
              <p:nvPr/>
            </p:nvSpPr>
            <p:spPr>
              <a:xfrm>
                <a:off x="6505750" y="2475050"/>
                <a:ext cx="54275" cy="75975"/>
              </a:xfrm>
              <a:custGeom>
                <a:avLst/>
                <a:gdLst/>
                <a:ahLst/>
                <a:cxnLst/>
                <a:rect l="l" t="t" r="r" b="b"/>
                <a:pathLst>
                  <a:path w="2171" h="3039" extrusionOk="0">
                    <a:moveTo>
                      <a:pt x="1" y="0"/>
                    </a:moveTo>
                    <a:cubicBezTo>
                      <a:pt x="760" y="0"/>
                      <a:pt x="1384" y="597"/>
                      <a:pt x="1384" y="1356"/>
                    </a:cubicBezTo>
                    <a:lnTo>
                      <a:pt x="1384" y="2794"/>
                    </a:lnTo>
                    <a:cubicBezTo>
                      <a:pt x="1384" y="2930"/>
                      <a:pt x="1276" y="3038"/>
                      <a:pt x="1140" y="3038"/>
                    </a:cubicBezTo>
                    <a:lnTo>
                      <a:pt x="1927" y="3038"/>
                    </a:lnTo>
                    <a:cubicBezTo>
                      <a:pt x="2062" y="3038"/>
                      <a:pt x="2171" y="2930"/>
                      <a:pt x="2171" y="2794"/>
                    </a:cubicBezTo>
                    <a:lnTo>
                      <a:pt x="2171" y="1356"/>
                    </a:lnTo>
                    <a:cubicBezTo>
                      <a:pt x="2171" y="597"/>
                      <a:pt x="1547" y="0"/>
                      <a:pt x="788" y="0"/>
                    </a:cubicBez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715;p66">
                <a:extLst>
                  <a:ext uri="{FF2B5EF4-FFF2-40B4-BE49-F238E27FC236}">
                    <a16:creationId xmlns:a16="http://schemas.microsoft.com/office/drawing/2014/main" id="{8031B1B2-C82D-46B4-B8A2-F671FD18063A}"/>
                  </a:ext>
                </a:extLst>
              </p:cNvPr>
              <p:cNvSpPr/>
              <p:nvPr/>
            </p:nvSpPr>
            <p:spPr>
              <a:xfrm>
                <a:off x="6265025" y="2511650"/>
                <a:ext cx="67850" cy="67175"/>
              </a:xfrm>
              <a:custGeom>
                <a:avLst/>
                <a:gdLst/>
                <a:ahLst/>
                <a:cxnLst/>
                <a:rect l="l" t="t" r="r" b="b"/>
                <a:pathLst>
                  <a:path w="2714" h="2687" extrusionOk="0">
                    <a:moveTo>
                      <a:pt x="1357" y="1"/>
                    </a:moveTo>
                    <a:cubicBezTo>
                      <a:pt x="598" y="1"/>
                      <a:pt x="1" y="598"/>
                      <a:pt x="1" y="1357"/>
                    </a:cubicBezTo>
                    <a:cubicBezTo>
                      <a:pt x="1" y="2089"/>
                      <a:pt x="598" y="2686"/>
                      <a:pt x="1357" y="2686"/>
                    </a:cubicBezTo>
                    <a:cubicBezTo>
                      <a:pt x="2090" y="2686"/>
                      <a:pt x="2713" y="2089"/>
                      <a:pt x="2713" y="1357"/>
                    </a:cubicBezTo>
                    <a:cubicBezTo>
                      <a:pt x="2713" y="598"/>
                      <a:pt x="2090" y="1"/>
                      <a:pt x="1357" y="1"/>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716;p66">
                <a:extLst>
                  <a:ext uri="{FF2B5EF4-FFF2-40B4-BE49-F238E27FC236}">
                    <a16:creationId xmlns:a16="http://schemas.microsoft.com/office/drawing/2014/main" id="{2371DFF7-02A4-41C3-9E59-BF49582BE1B0}"/>
                  </a:ext>
                </a:extLst>
              </p:cNvPr>
              <p:cNvSpPr/>
              <p:nvPr/>
            </p:nvSpPr>
            <p:spPr>
              <a:xfrm>
                <a:off x="6269100" y="2514375"/>
                <a:ext cx="63775" cy="64450"/>
              </a:xfrm>
              <a:custGeom>
                <a:avLst/>
                <a:gdLst/>
                <a:ahLst/>
                <a:cxnLst/>
                <a:rect l="l" t="t" r="r" b="b"/>
                <a:pathLst>
                  <a:path w="2551" h="2578" extrusionOk="0">
                    <a:moveTo>
                      <a:pt x="1710" y="0"/>
                    </a:moveTo>
                    <a:lnTo>
                      <a:pt x="1710" y="0"/>
                    </a:lnTo>
                    <a:cubicBezTo>
                      <a:pt x="1818" y="190"/>
                      <a:pt x="1872" y="380"/>
                      <a:pt x="1872" y="624"/>
                    </a:cubicBezTo>
                    <a:cubicBezTo>
                      <a:pt x="1872" y="1357"/>
                      <a:pt x="1248" y="1953"/>
                      <a:pt x="516" y="1953"/>
                    </a:cubicBezTo>
                    <a:cubicBezTo>
                      <a:pt x="326" y="1953"/>
                      <a:pt x="163" y="1926"/>
                      <a:pt x="1" y="1845"/>
                    </a:cubicBezTo>
                    <a:lnTo>
                      <a:pt x="1" y="1845"/>
                    </a:lnTo>
                    <a:cubicBezTo>
                      <a:pt x="218" y="2279"/>
                      <a:pt x="679" y="2577"/>
                      <a:pt x="1194" y="2577"/>
                    </a:cubicBezTo>
                    <a:cubicBezTo>
                      <a:pt x="1927" y="2577"/>
                      <a:pt x="2550" y="1980"/>
                      <a:pt x="2550" y="1248"/>
                    </a:cubicBezTo>
                    <a:cubicBezTo>
                      <a:pt x="2550" y="678"/>
                      <a:pt x="2198" y="190"/>
                      <a:pt x="1710" y="0"/>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717;p66">
                <a:extLst>
                  <a:ext uri="{FF2B5EF4-FFF2-40B4-BE49-F238E27FC236}">
                    <a16:creationId xmlns:a16="http://schemas.microsoft.com/office/drawing/2014/main" id="{C7534675-E372-4727-8671-A186C71D7B31}"/>
                  </a:ext>
                </a:extLst>
              </p:cNvPr>
              <p:cNvSpPr/>
              <p:nvPr/>
            </p:nvSpPr>
            <p:spPr>
              <a:xfrm>
                <a:off x="6288100" y="2534725"/>
                <a:ext cx="21050" cy="21025"/>
              </a:xfrm>
              <a:custGeom>
                <a:avLst/>
                <a:gdLst/>
                <a:ahLst/>
                <a:cxnLst/>
                <a:rect l="l" t="t" r="r" b="b"/>
                <a:pathLst>
                  <a:path w="842" h="841" extrusionOk="0">
                    <a:moveTo>
                      <a:pt x="434" y="0"/>
                    </a:moveTo>
                    <a:cubicBezTo>
                      <a:pt x="190" y="0"/>
                      <a:pt x="0" y="190"/>
                      <a:pt x="0" y="434"/>
                    </a:cubicBezTo>
                    <a:cubicBezTo>
                      <a:pt x="0" y="651"/>
                      <a:pt x="190" y="841"/>
                      <a:pt x="434" y="841"/>
                    </a:cubicBezTo>
                    <a:cubicBezTo>
                      <a:pt x="651" y="841"/>
                      <a:pt x="841" y="651"/>
                      <a:pt x="841" y="434"/>
                    </a:cubicBezTo>
                    <a:cubicBezTo>
                      <a:pt x="841" y="190"/>
                      <a:pt x="651" y="0"/>
                      <a:pt x="434"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718;p66">
                <a:extLst>
                  <a:ext uri="{FF2B5EF4-FFF2-40B4-BE49-F238E27FC236}">
                    <a16:creationId xmlns:a16="http://schemas.microsoft.com/office/drawing/2014/main" id="{30F6ADB7-E41E-4417-9158-BE9921B1A40C}"/>
                  </a:ext>
                </a:extLst>
              </p:cNvPr>
              <p:cNvSpPr/>
              <p:nvPr/>
            </p:nvSpPr>
            <p:spPr>
              <a:xfrm>
                <a:off x="6466425" y="2511650"/>
                <a:ext cx="67175" cy="67175"/>
              </a:xfrm>
              <a:custGeom>
                <a:avLst/>
                <a:gdLst/>
                <a:ahLst/>
                <a:cxnLst/>
                <a:rect l="l" t="t" r="r" b="b"/>
                <a:pathLst>
                  <a:path w="2687" h="2687" extrusionOk="0">
                    <a:moveTo>
                      <a:pt x="1357" y="1"/>
                    </a:moveTo>
                    <a:cubicBezTo>
                      <a:pt x="598" y="1"/>
                      <a:pt x="1" y="598"/>
                      <a:pt x="1" y="1357"/>
                    </a:cubicBezTo>
                    <a:cubicBezTo>
                      <a:pt x="1" y="2089"/>
                      <a:pt x="598" y="2686"/>
                      <a:pt x="1357" y="2686"/>
                    </a:cubicBezTo>
                    <a:cubicBezTo>
                      <a:pt x="2089" y="2686"/>
                      <a:pt x="2686" y="2089"/>
                      <a:pt x="2686" y="1357"/>
                    </a:cubicBezTo>
                    <a:cubicBezTo>
                      <a:pt x="2686" y="598"/>
                      <a:pt x="2089" y="1"/>
                      <a:pt x="1357" y="1"/>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719;p66">
                <a:extLst>
                  <a:ext uri="{FF2B5EF4-FFF2-40B4-BE49-F238E27FC236}">
                    <a16:creationId xmlns:a16="http://schemas.microsoft.com/office/drawing/2014/main" id="{EFD5BA09-EA73-45E2-83E5-EE327130300D}"/>
                  </a:ext>
                </a:extLst>
              </p:cNvPr>
              <p:cNvSpPr/>
              <p:nvPr/>
            </p:nvSpPr>
            <p:spPr>
              <a:xfrm>
                <a:off x="6469825" y="2514375"/>
                <a:ext cx="63775" cy="64450"/>
              </a:xfrm>
              <a:custGeom>
                <a:avLst/>
                <a:gdLst/>
                <a:ahLst/>
                <a:cxnLst/>
                <a:rect l="l" t="t" r="r" b="b"/>
                <a:pathLst>
                  <a:path w="2551" h="2578" extrusionOk="0">
                    <a:moveTo>
                      <a:pt x="1736" y="0"/>
                    </a:moveTo>
                    <a:cubicBezTo>
                      <a:pt x="1818" y="190"/>
                      <a:pt x="1872" y="380"/>
                      <a:pt x="1872" y="624"/>
                    </a:cubicBezTo>
                    <a:cubicBezTo>
                      <a:pt x="1872" y="1357"/>
                      <a:pt x="1275" y="1953"/>
                      <a:pt x="543" y="1953"/>
                    </a:cubicBezTo>
                    <a:cubicBezTo>
                      <a:pt x="353" y="1953"/>
                      <a:pt x="163" y="1926"/>
                      <a:pt x="0" y="1845"/>
                    </a:cubicBezTo>
                    <a:lnTo>
                      <a:pt x="0" y="1845"/>
                    </a:lnTo>
                    <a:cubicBezTo>
                      <a:pt x="245" y="2279"/>
                      <a:pt x="678" y="2577"/>
                      <a:pt x="1221" y="2577"/>
                    </a:cubicBezTo>
                    <a:cubicBezTo>
                      <a:pt x="1953" y="2577"/>
                      <a:pt x="2550" y="1980"/>
                      <a:pt x="2550" y="1248"/>
                    </a:cubicBezTo>
                    <a:cubicBezTo>
                      <a:pt x="2550" y="678"/>
                      <a:pt x="2225" y="190"/>
                      <a:pt x="1736" y="0"/>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720;p66">
                <a:extLst>
                  <a:ext uri="{FF2B5EF4-FFF2-40B4-BE49-F238E27FC236}">
                    <a16:creationId xmlns:a16="http://schemas.microsoft.com/office/drawing/2014/main" id="{1F1E3772-67CD-49A8-AA39-BA3753873659}"/>
                  </a:ext>
                </a:extLst>
              </p:cNvPr>
              <p:cNvSpPr/>
              <p:nvPr/>
            </p:nvSpPr>
            <p:spPr>
              <a:xfrm>
                <a:off x="6489475" y="2534725"/>
                <a:ext cx="21050" cy="21025"/>
              </a:xfrm>
              <a:custGeom>
                <a:avLst/>
                <a:gdLst/>
                <a:ahLst/>
                <a:cxnLst/>
                <a:rect l="l" t="t" r="r" b="b"/>
                <a:pathLst>
                  <a:path w="842" h="841" extrusionOk="0">
                    <a:moveTo>
                      <a:pt x="408" y="0"/>
                    </a:moveTo>
                    <a:cubicBezTo>
                      <a:pt x="191" y="0"/>
                      <a:pt x="1" y="190"/>
                      <a:pt x="1" y="434"/>
                    </a:cubicBezTo>
                    <a:cubicBezTo>
                      <a:pt x="1" y="651"/>
                      <a:pt x="191" y="841"/>
                      <a:pt x="408" y="841"/>
                    </a:cubicBezTo>
                    <a:cubicBezTo>
                      <a:pt x="652" y="841"/>
                      <a:pt x="842" y="651"/>
                      <a:pt x="842" y="434"/>
                    </a:cubicBezTo>
                    <a:cubicBezTo>
                      <a:pt x="842" y="190"/>
                      <a:pt x="652" y="0"/>
                      <a:pt x="408"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721;p66">
                <a:extLst>
                  <a:ext uri="{FF2B5EF4-FFF2-40B4-BE49-F238E27FC236}">
                    <a16:creationId xmlns:a16="http://schemas.microsoft.com/office/drawing/2014/main" id="{D9062F13-1C6D-42FE-96E1-E3CD5931FD85}"/>
                  </a:ext>
                </a:extLst>
              </p:cNvPr>
              <p:cNvSpPr/>
              <p:nvPr/>
            </p:nvSpPr>
            <p:spPr>
              <a:xfrm>
                <a:off x="6414900" y="2108875"/>
                <a:ext cx="33250" cy="33250"/>
              </a:xfrm>
              <a:custGeom>
                <a:avLst/>
                <a:gdLst/>
                <a:ahLst/>
                <a:cxnLst/>
                <a:rect l="l" t="t" r="r" b="b"/>
                <a:pathLst>
                  <a:path w="1330" h="1330" extrusionOk="0">
                    <a:moveTo>
                      <a:pt x="651" y="0"/>
                    </a:moveTo>
                    <a:cubicBezTo>
                      <a:pt x="299" y="0"/>
                      <a:pt x="0" y="299"/>
                      <a:pt x="0" y="678"/>
                    </a:cubicBezTo>
                    <a:cubicBezTo>
                      <a:pt x="0" y="1031"/>
                      <a:pt x="299" y="1329"/>
                      <a:pt x="651" y="1329"/>
                    </a:cubicBezTo>
                    <a:cubicBezTo>
                      <a:pt x="1031" y="1329"/>
                      <a:pt x="1329" y="1031"/>
                      <a:pt x="1329" y="678"/>
                    </a:cubicBezTo>
                    <a:cubicBezTo>
                      <a:pt x="1329" y="299"/>
                      <a:pt x="1031" y="0"/>
                      <a:pt x="651"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722;p66">
                <a:extLst>
                  <a:ext uri="{FF2B5EF4-FFF2-40B4-BE49-F238E27FC236}">
                    <a16:creationId xmlns:a16="http://schemas.microsoft.com/office/drawing/2014/main" id="{C1E2BE09-6015-46DF-B757-7AF938B509AF}"/>
                  </a:ext>
                </a:extLst>
              </p:cNvPr>
              <p:cNvSpPr/>
              <p:nvPr/>
            </p:nvSpPr>
            <p:spPr>
              <a:xfrm>
                <a:off x="6415575" y="2109550"/>
                <a:ext cx="32575" cy="32575"/>
              </a:xfrm>
              <a:custGeom>
                <a:avLst/>
                <a:gdLst/>
                <a:ahLst/>
                <a:cxnLst/>
                <a:rect l="l" t="t" r="r" b="b"/>
                <a:pathLst>
                  <a:path w="1303" h="1303" extrusionOk="0">
                    <a:moveTo>
                      <a:pt x="841" y="0"/>
                    </a:moveTo>
                    <a:lnTo>
                      <a:pt x="841" y="0"/>
                    </a:lnTo>
                    <a:cubicBezTo>
                      <a:pt x="896" y="82"/>
                      <a:pt x="896" y="190"/>
                      <a:pt x="896" y="272"/>
                    </a:cubicBezTo>
                    <a:cubicBezTo>
                      <a:pt x="896" y="624"/>
                      <a:pt x="597" y="923"/>
                      <a:pt x="217" y="923"/>
                    </a:cubicBezTo>
                    <a:cubicBezTo>
                      <a:pt x="163" y="923"/>
                      <a:pt x="82" y="923"/>
                      <a:pt x="0" y="896"/>
                    </a:cubicBezTo>
                    <a:lnTo>
                      <a:pt x="0" y="896"/>
                    </a:lnTo>
                    <a:cubicBezTo>
                      <a:pt x="109" y="1140"/>
                      <a:pt x="353" y="1302"/>
                      <a:pt x="624" y="1302"/>
                    </a:cubicBezTo>
                    <a:cubicBezTo>
                      <a:pt x="1004" y="1302"/>
                      <a:pt x="1302" y="1004"/>
                      <a:pt x="1302" y="651"/>
                    </a:cubicBezTo>
                    <a:cubicBezTo>
                      <a:pt x="1302" y="353"/>
                      <a:pt x="1113" y="109"/>
                      <a:pt x="841"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723;p66">
                <a:extLst>
                  <a:ext uri="{FF2B5EF4-FFF2-40B4-BE49-F238E27FC236}">
                    <a16:creationId xmlns:a16="http://schemas.microsoft.com/office/drawing/2014/main" id="{992D2F01-9660-461A-8E77-A755778FE656}"/>
                  </a:ext>
                </a:extLst>
              </p:cNvPr>
              <p:cNvSpPr/>
              <p:nvPr/>
            </p:nvSpPr>
            <p:spPr>
              <a:xfrm>
                <a:off x="6395900" y="2180075"/>
                <a:ext cx="71925" cy="61050"/>
              </a:xfrm>
              <a:custGeom>
                <a:avLst/>
                <a:gdLst/>
                <a:ahLst/>
                <a:cxnLst/>
                <a:rect l="l" t="t" r="r" b="b"/>
                <a:pathLst>
                  <a:path w="2877" h="2442" extrusionOk="0">
                    <a:moveTo>
                      <a:pt x="706" y="0"/>
                    </a:moveTo>
                    <a:cubicBezTo>
                      <a:pt x="326" y="0"/>
                      <a:pt x="1" y="299"/>
                      <a:pt x="1" y="678"/>
                    </a:cubicBezTo>
                    <a:lnTo>
                      <a:pt x="1" y="2441"/>
                    </a:lnTo>
                    <a:lnTo>
                      <a:pt x="2876" y="2441"/>
                    </a:lnTo>
                    <a:lnTo>
                      <a:pt x="2876" y="678"/>
                    </a:lnTo>
                    <a:cubicBezTo>
                      <a:pt x="2876" y="299"/>
                      <a:pt x="2578" y="0"/>
                      <a:pt x="2198"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724;p66">
                <a:extLst>
                  <a:ext uri="{FF2B5EF4-FFF2-40B4-BE49-F238E27FC236}">
                    <a16:creationId xmlns:a16="http://schemas.microsoft.com/office/drawing/2014/main" id="{B8F4D9F4-855F-463D-863D-A2B08A8A74A6}"/>
                  </a:ext>
                </a:extLst>
              </p:cNvPr>
              <p:cNvSpPr/>
              <p:nvPr/>
            </p:nvSpPr>
            <p:spPr>
              <a:xfrm>
                <a:off x="6433200" y="2180075"/>
                <a:ext cx="34625" cy="61050"/>
              </a:xfrm>
              <a:custGeom>
                <a:avLst/>
                <a:gdLst/>
                <a:ahLst/>
                <a:cxnLst/>
                <a:rect l="l" t="t" r="r" b="b"/>
                <a:pathLst>
                  <a:path w="1385" h="2442" extrusionOk="0">
                    <a:moveTo>
                      <a:pt x="1" y="0"/>
                    </a:moveTo>
                    <a:cubicBezTo>
                      <a:pt x="380" y="0"/>
                      <a:pt x="706" y="299"/>
                      <a:pt x="706" y="678"/>
                    </a:cubicBezTo>
                    <a:lnTo>
                      <a:pt x="706" y="2441"/>
                    </a:lnTo>
                    <a:lnTo>
                      <a:pt x="1384" y="2441"/>
                    </a:lnTo>
                    <a:lnTo>
                      <a:pt x="1384" y="678"/>
                    </a:lnTo>
                    <a:cubicBezTo>
                      <a:pt x="1384" y="299"/>
                      <a:pt x="1086" y="0"/>
                      <a:pt x="706"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7" name="Google Shape;727;p51"/>
          <p:cNvSpPr txBox="1">
            <a:spLocks noGrp="1"/>
          </p:cNvSpPr>
          <p:nvPr>
            <p:ph type="title" idx="2"/>
          </p:nvPr>
        </p:nvSpPr>
        <p:spPr>
          <a:xfrm>
            <a:off x="721198" y="594300"/>
            <a:ext cx="724017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b="1">
                <a:latin typeface="Work Sans" panose="020B0604020202020204" charset="0"/>
                <a:cs typeface="Times New Roman" panose="02020603050405020304" pitchFamily="18" charset="0"/>
              </a:rPr>
              <a:t>Beyond the Course: Multivariate Regression</a:t>
            </a:r>
            <a:endParaRPr b="1">
              <a:latin typeface="Work Sans" panose="020B0604020202020204" charset="0"/>
              <a:cs typeface="Times New Roman" panose="02020603050405020304" pitchFamily="18" charset="0"/>
            </a:endParaRPr>
          </a:p>
        </p:txBody>
      </p:sp>
      <p:sp>
        <p:nvSpPr>
          <p:cNvPr id="730" name="Google Shape;730;p51"/>
          <p:cNvSpPr txBox="1">
            <a:spLocks noGrp="1"/>
          </p:cNvSpPr>
          <p:nvPr>
            <p:ph type="title" idx="4"/>
          </p:nvPr>
        </p:nvSpPr>
        <p:spPr>
          <a:xfrm>
            <a:off x="762211" y="3219325"/>
            <a:ext cx="1548685" cy="7048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sz="1800">
                <a:latin typeface="Karla" panose="020B0604020202020204" charset="0"/>
              </a:rPr>
              <a:t>Budget</a:t>
            </a:r>
            <a:br>
              <a:rPr lang="en-SG" sz="1800">
                <a:latin typeface="Karla" panose="020B0604020202020204" charset="0"/>
              </a:rPr>
            </a:br>
            <a:r>
              <a:rPr lang="en-SG" sz="1800">
                <a:latin typeface="Karla" panose="020B0604020202020204" charset="0"/>
              </a:rPr>
              <a:t>(Numerical)</a:t>
            </a:r>
          </a:p>
        </p:txBody>
      </p:sp>
      <p:sp>
        <p:nvSpPr>
          <p:cNvPr id="732" name="Google Shape;732;p51"/>
          <p:cNvSpPr txBox="1">
            <a:spLocks noGrp="1"/>
          </p:cNvSpPr>
          <p:nvPr>
            <p:ph type="title" idx="6"/>
          </p:nvPr>
        </p:nvSpPr>
        <p:spPr>
          <a:xfrm>
            <a:off x="3064035" y="3239068"/>
            <a:ext cx="1548684" cy="6653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sz="1800">
                <a:latin typeface="Karla" panose="020B0604020202020204" charset="0"/>
              </a:rPr>
              <a:t>Runtime</a:t>
            </a:r>
            <a:br>
              <a:rPr lang="en-SG" sz="1800">
                <a:latin typeface="Karla" panose="020B0604020202020204" charset="0"/>
              </a:rPr>
            </a:br>
            <a:r>
              <a:rPr lang="en-SG" sz="1800">
                <a:latin typeface="Karla" panose="020B0604020202020204" charset="0"/>
              </a:rPr>
              <a:t>(Numerical)</a:t>
            </a:r>
          </a:p>
        </p:txBody>
      </p:sp>
      <p:grpSp>
        <p:nvGrpSpPr>
          <p:cNvPr id="18" name="Group 17">
            <a:extLst>
              <a:ext uri="{FF2B5EF4-FFF2-40B4-BE49-F238E27FC236}">
                <a16:creationId xmlns:a16="http://schemas.microsoft.com/office/drawing/2014/main" id="{B4E14AB5-B344-4514-A2A1-853390206723}"/>
              </a:ext>
            </a:extLst>
          </p:cNvPr>
          <p:cNvGrpSpPr/>
          <p:nvPr/>
        </p:nvGrpSpPr>
        <p:grpSpPr>
          <a:xfrm>
            <a:off x="6097994" y="1820539"/>
            <a:ext cx="1548685" cy="1987814"/>
            <a:chOff x="6049913" y="1936359"/>
            <a:chExt cx="1548685" cy="1987814"/>
          </a:xfrm>
        </p:grpSpPr>
        <p:grpSp>
          <p:nvGrpSpPr>
            <p:cNvPr id="17" name="Group 16">
              <a:extLst>
                <a:ext uri="{FF2B5EF4-FFF2-40B4-BE49-F238E27FC236}">
                  <a16:creationId xmlns:a16="http://schemas.microsoft.com/office/drawing/2014/main" id="{391A4177-B246-4886-AD9B-14A41C8E4B89}"/>
                </a:ext>
              </a:extLst>
            </p:cNvPr>
            <p:cNvGrpSpPr/>
            <p:nvPr/>
          </p:nvGrpSpPr>
          <p:grpSpPr>
            <a:xfrm>
              <a:off x="6232641" y="1936359"/>
              <a:ext cx="1183228" cy="1127200"/>
              <a:chOff x="6232641" y="1936359"/>
              <a:chExt cx="1183228" cy="1127200"/>
            </a:xfrm>
          </p:grpSpPr>
          <p:sp>
            <p:nvSpPr>
              <p:cNvPr id="129" name="Google Shape;722;p51">
                <a:extLst>
                  <a:ext uri="{FF2B5EF4-FFF2-40B4-BE49-F238E27FC236}">
                    <a16:creationId xmlns:a16="http://schemas.microsoft.com/office/drawing/2014/main" id="{C4066F57-326B-4A7B-9BA7-ED497695B0E2}"/>
                  </a:ext>
                </a:extLst>
              </p:cNvPr>
              <p:cNvSpPr/>
              <p:nvPr/>
            </p:nvSpPr>
            <p:spPr>
              <a:xfrm>
                <a:off x="6232641" y="1936359"/>
                <a:ext cx="1183228" cy="1127200"/>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Picture 2" descr="Dollar free icon">
                <a:extLst>
                  <a:ext uri="{FF2B5EF4-FFF2-40B4-BE49-F238E27FC236}">
                    <a16:creationId xmlns:a16="http://schemas.microsoft.com/office/drawing/2014/main" id="{93053431-66F0-41E5-B141-4BFE18FDE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588" y="1987082"/>
                <a:ext cx="987229" cy="987229"/>
              </a:xfrm>
              <a:prstGeom prst="rect">
                <a:avLst/>
              </a:prstGeom>
              <a:noFill/>
              <a:extLst>
                <a:ext uri="{909E8E84-426E-40DD-AFC4-6F175D3DCCD1}">
                  <a14:hiddenFill xmlns:a14="http://schemas.microsoft.com/office/drawing/2010/main">
                    <a:solidFill>
                      <a:srgbClr val="FFFFFF"/>
                    </a:solidFill>
                  </a14:hiddenFill>
                </a:ext>
              </a:extLst>
            </p:spPr>
          </p:pic>
        </p:grpSp>
        <p:sp>
          <p:nvSpPr>
            <p:cNvPr id="131" name="Google Shape;730;p51">
              <a:extLst>
                <a:ext uri="{FF2B5EF4-FFF2-40B4-BE49-F238E27FC236}">
                  <a16:creationId xmlns:a16="http://schemas.microsoft.com/office/drawing/2014/main" id="{7CE5921D-4F1F-4609-8986-7143EB603836}"/>
                </a:ext>
              </a:extLst>
            </p:cNvPr>
            <p:cNvSpPr txBox="1">
              <a:spLocks/>
            </p:cNvSpPr>
            <p:nvPr/>
          </p:nvSpPr>
          <p:spPr>
            <a:xfrm>
              <a:off x="6049913" y="3258811"/>
              <a:ext cx="1548685" cy="6653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1pPr>
              <a:lvl2pPr marR="0" lvl="1"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2pPr>
              <a:lvl3pPr marR="0" lvl="2"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3pPr>
              <a:lvl4pPr marR="0" lvl="3"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4pPr>
              <a:lvl5pPr marR="0" lvl="4"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5pPr>
              <a:lvl6pPr marR="0" lvl="5"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6pPr>
              <a:lvl7pPr marR="0" lvl="6"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7pPr>
              <a:lvl8pPr marR="0" lvl="7"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8pPr>
              <a:lvl9pPr marR="0" lvl="8" algn="l" rtl="0">
                <a:lnSpc>
                  <a:spcPct val="100000"/>
                </a:lnSpc>
                <a:spcBef>
                  <a:spcPts val="0"/>
                </a:spcBef>
                <a:spcAft>
                  <a:spcPts val="0"/>
                </a:spcAft>
                <a:buClr>
                  <a:schemeClr val="accent5"/>
                </a:buClr>
                <a:buSzPts val="1400"/>
                <a:buFont typeface="Work Sans"/>
                <a:buNone/>
                <a:defRPr sz="1400" b="0" i="0" u="none" strike="noStrike" cap="none">
                  <a:solidFill>
                    <a:schemeClr val="accent5"/>
                  </a:solidFill>
                  <a:latin typeface="Work Sans"/>
                  <a:ea typeface="Work Sans"/>
                  <a:cs typeface="Work Sans"/>
                  <a:sym typeface="Work Sans"/>
                </a:defRPr>
              </a:lvl9pPr>
            </a:lstStyle>
            <a:p>
              <a:pPr algn="ctr"/>
              <a:r>
                <a:rPr lang="en-SG" sz="1800">
                  <a:latin typeface="Karla" panose="020B0604020202020204" charset="0"/>
                </a:rPr>
                <a:t>Box Office (Numerical)</a:t>
              </a:r>
            </a:p>
          </p:txBody>
        </p:sp>
      </p:grpSp>
      <p:grpSp>
        <p:nvGrpSpPr>
          <p:cNvPr id="19" name="Group 18">
            <a:extLst>
              <a:ext uri="{FF2B5EF4-FFF2-40B4-BE49-F238E27FC236}">
                <a16:creationId xmlns:a16="http://schemas.microsoft.com/office/drawing/2014/main" id="{C8D4AADC-FADD-4553-949B-7AE5ED88A0F7}"/>
              </a:ext>
            </a:extLst>
          </p:cNvPr>
          <p:cNvGrpSpPr/>
          <p:nvPr/>
        </p:nvGrpSpPr>
        <p:grpSpPr>
          <a:xfrm>
            <a:off x="3239850" y="1869332"/>
            <a:ext cx="1183228" cy="1127200"/>
            <a:chOff x="3239850" y="1869332"/>
            <a:chExt cx="1183228" cy="1127200"/>
          </a:xfrm>
        </p:grpSpPr>
        <p:sp>
          <p:nvSpPr>
            <p:cNvPr id="723" name="Google Shape;723;p51"/>
            <p:cNvSpPr/>
            <p:nvPr/>
          </p:nvSpPr>
          <p:spPr>
            <a:xfrm>
              <a:off x="3239850" y="1869332"/>
              <a:ext cx="1183228" cy="1127200"/>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1411;p66">
              <a:extLst>
                <a:ext uri="{FF2B5EF4-FFF2-40B4-BE49-F238E27FC236}">
                  <a16:creationId xmlns:a16="http://schemas.microsoft.com/office/drawing/2014/main" id="{91499670-0BA1-4011-9B6F-C8B086762C65}"/>
                </a:ext>
              </a:extLst>
            </p:cNvPr>
            <p:cNvGrpSpPr>
              <a:grpSpLocks noChangeAspect="1"/>
            </p:cNvGrpSpPr>
            <p:nvPr/>
          </p:nvGrpSpPr>
          <p:grpSpPr>
            <a:xfrm>
              <a:off x="3504235" y="1985393"/>
              <a:ext cx="669490" cy="899339"/>
              <a:chOff x="1782825" y="3065675"/>
              <a:chExt cx="375000" cy="621825"/>
            </a:xfrm>
          </p:grpSpPr>
          <p:sp>
            <p:nvSpPr>
              <p:cNvPr id="221" name="Google Shape;1412;p66">
                <a:extLst>
                  <a:ext uri="{FF2B5EF4-FFF2-40B4-BE49-F238E27FC236}">
                    <a16:creationId xmlns:a16="http://schemas.microsoft.com/office/drawing/2014/main" id="{807097B5-975E-4D00-AB75-2B0C23531013}"/>
                  </a:ext>
                </a:extLst>
              </p:cNvPr>
              <p:cNvSpPr/>
              <p:nvPr/>
            </p:nvSpPr>
            <p:spPr>
              <a:xfrm>
                <a:off x="1782825" y="3065675"/>
                <a:ext cx="375000" cy="621825"/>
              </a:xfrm>
              <a:custGeom>
                <a:avLst/>
                <a:gdLst/>
                <a:ahLst/>
                <a:cxnLst/>
                <a:rect l="l" t="t" r="r" b="b"/>
                <a:pathLst>
                  <a:path w="15000" h="24873" extrusionOk="0">
                    <a:moveTo>
                      <a:pt x="1004" y="0"/>
                    </a:moveTo>
                    <a:cubicBezTo>
                      <a:pt x="461" y="0"/>
                      <a:pt x="0" y="461"/>
                      <a:pt x="0" y="1004"/>
                    </a:cubicBezTo>
                    <a:lnTo>
                      <a:pt x="0" y="23869"/>
                    </a:lnTo>
                    <a:cubicBezTo>
                      <a:pt x="0" y="24411"/>
                      <a:pt x="461" y="24873"/>
                      <a:pt x="1004" y="24873"/>
                    </a:cubicBezTo>
                    <a:lnTo>
                      <a:pt x="13996" y="24873"/>
                    </a:lnTo>
                    <a:cubicBezTo>
                      <a:pt x="14539" y="24873"/>
                      <a:pt x="15000" y="24411"/>
                      <a:pt x="14973" y="23869"/>
                    </a:cubicBezTo>
                    <a:lnTo>
                      <a:pt x="14973" y="1004"/>
                    </a:lnTo>
                    <a:cubicBezTo>
                      <a:pt x="14973" y="461"/>
                      <a:pt x="14539" y="0"/>
                      <a:pt x="1396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13;p66">
                <a:extLst>
                  <a:ext uri="{FF2B5EF4-FFF2-40B4-BE49-F238E27FC236}">
                    <a16:creationId xmlns:a16="http://schemas.microsoft.com/office/drawing/2014/main" id="{EE9B3BCC-9426-4333-B6BC-D419E5D770A8}"/>
                  </a:ext>
                </a:extLst>
              </p:cNvPr>
              <p:cNvSpPr/>
              <p:nvPr/>
            </p:nvSpPr>
            <p:spPr>
              <a:xfrm>
                <a:off x="1821475" y="3121950"/>
                <a:ext cx="37325" cy="42750"/>
              </a:xfrm>
              <a:custGeom>
                <a:avLst/>
                <a:gdLst/>
                <a:ahLst/>
                <a:cxnLst/>
                <a:rect l="l" t="t" r="r" b="b"/>
                <a:pathLst>
                  <a:path w="1493" h="1710" extrusionOk="0">
                    <a:moveTo>
                      <a:pt x="244" y="0"/>
                    </a:moveTo>
                    <a:cubicBezTo>
                      <a:pt x="109" y="0"/>
                      <a:pt x="0" y="109"/>
                      <a:pt x="0" y="244"/>
                    </a:cubicBezTo>
                    <a:lnTo>
                      <a:pt x="0" y="1465"/>
                    </a:lnTo>
                    <a:cubicBezTo>
                      <a:pt x="0" y="1601"/>
                      <a:pt x="109" y="1709"/>
                      <a:pt x="244" y="1709"/>
                    </a:cubicBezTo>
                    <a:lnTo>
                      <a:pt x="1248" y="1709"/>
                    </a:lnTo>
                    <a:cubicBezTo>
                      <a:pt x="1384" y="1709"/>
                      <a:pt x="1492" y="1601"/>
                      <a:pt x="1492" y="1465"/>
                    </a:cubicBezTo>
                    <a:lnTo>
                      <a:pt x="1492" y="244"/>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14;p66">
                <a:extLst>
                  <a:ext uri="{FF2B5EF4-FFF2-40B4-BE49-F238E27FC236}">
                    <a16:creationId xmlns:a16="http://schemas.microsoft.com/office/drawing/2014/main" id="{4F1428B8-ADD9-40E4-BAE0-3A5066DEB2DB}"/>
                  </a:ext>
                </a:extLst>
              </p:cNvPr>
              <p:cNvSpPr/>
              <p:nvPr/>
            </p:nvSpPr>
            <p:spPr>
              <a:xfrm>
                <a:off x="1821475" y="3199925"/>
                <a:ext cx="37325" cy="42750"/>
              </a:xfrm>
              <a:custGeom>
                <a:avLst/>
                <a:gdLst/>
                <a:ahLst/>
                <a:cxnLst/>
                <a:rect l="l" t="t" r="r" b="b"/>
                <a:pathLst>
                  <a:path w="1493" h="1710" extrusionOk="0">
                    <a:moveTo>
                      <a:pt x="244" y="1"/>
                    </a:moveTo>
                    <a:cubicBezTo>
                      <a:pt x="109" y="1"/>
                      <a:pt x="0" y="109"/>
                      <a:pt x="0" y="245"/>
                    </a:cubicBezTo>
                    <a:lnTo>
                      <a:pt x="0" y="1465"/>
                    </a:lnTo>
                    <a:cubicBezTo>
                      <a:pt x="0" y="1601"/>
                      <a:pt x="109" y="1709"/>
                      <a:pt x="244" y="1709"/>
                    </a:cubicBezTo>
                    <a:lnTo>
                      <a:pt x="1248" y="1709"/>
                    </a:lnTo>
                    <a:cubicBezTo>
                      <a:pt x="1384" y="1709"/>
                      <a:pt x="1492" y="1601"/>
                      <a:pt x="1492" y="1465"/>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15;p66">
                <a:extLst>
                  <a:ext uri="{FF2B5EF4-FFF2-40B4-BE49-F238E27FC236}">
                    <a16:creationId xmlns:a16="http://schemas.microsoft.com/office/drawing/2014/main" id="{90A6A926-9C28-4FCF-A4ED-EA67876A2F8A}"/>
                  </a:ext>
                </a:extLst>
              </p:cNvPr>
              <p:cNvSpPr/>
              <p:nvPr/>
            </p:nvSpPr>
            <p:spPr>
              <a:xfrm>
                <a:off x="1821475" y="3277225"/>
                <a:ext cx="37325" cy="42750"/>
              </a:xfrm>
              <a:custGeom>
                <a:avLst/>
                <a:gdLst/>
                <a:ahLst/>
                <a:cxnLst/>
                <a:rect l="l" t="t" r="r" b="b"/>
                <a:pathLst>
                  <a:path w="1493" h="1710" extrusionOk="0">
                    <a:moveTo>
                      <a:pt x="244" y="1"/>
                    </a:moveTo>
                    <a:cubicBezTo>
                      <a:pt x="109" y="1"/>
                      <a:pt x="0" y="109"/>
                      <a:pt x="0" y="245"/>
                    </a:cubicBezTo>
                    <a:lnTo>
                      <a:pt x="0" y="1465"/>
                    </a:lnTo>
                    <a:cubicBezTo>
                      <a:pt x="0" y="1601"/>
                      <a:pt x="109" y="1709"/>
                      <a:pt x="244" y="1709"/>
                    </a:cubicBezTo>
                    <a:lnTo>
                      <a:pt x="1248" y="1709"/>
                    </a:lnTo>
                    <a:cubicBezTo>
                      <a:pt x="1384" y="1709"/>
                      <a:pt x="1492" y="1601"/>
                      <a:pt x="1492" y="1465"/>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16;p66">
                <a:extLst>
                  <a:ext uri="{FF2B5EF4-FFF2-40B4-BE49-F238E27FC236}">
                    <a16:creationId xmlns:a16="http://schemas.microsoft.com/office/drawing/2014/main" id="{5720B91B-BC33-4835-98A3-12FCC6824BF5}"/>
                  </a:ext>
                </a:extLst>
              </p:cNvPr>
              <p:cNvSpPr/>
              <p:nvPr/>
            </p:nvSpPr>
            <p:spPr>
              <a:xfrm>
                <a:off x="1821475" y="3355200"/>
                <a:ext cx="37325" cy="42750"/>
              </a:xfrm>
              <a:custGeom>
                <a:avLst/>
                <a:gdLst/>
                <a:ahLst/>
                <a:cxnLst/>
                <a:rect l="l" t="t" r="r" b="b"/>
                <a:pathLst>
                  <a:path w="1493" h="1710" extrusionOk="0">
                    <a:moveTo>
                      <a:pt x="244" y="1"/>
                    </a:moveTo>
                    <a:cubicBezTo>
                      <a:pt x="109" y="1"/>
                      <a:pt x="0" y="109"/>
                      <a:pt x="0" y="245"/>
                    </a:cubicBezTo>
                    <a:lnTo>
                      <a:pt x="0" y="1466"/>
                    </a:lnTo>
                    <a:cubicBezTo>
                      <a:pt x="0" y="1601"/>
                      <a:pt x="109" y="1710"/>
                      <a:pt x="244" y="1710"/>
                    </a:cubicBezTo>
                    <a:lnTo>
                      <a:pt x="1248" y="1710"/>
                    </a:lnTo>
                    <a:cubicBezTo>
                      <a:pt x="1384" y="1710"/>
                      <a:pt x="1492" y="1601"/>
                      <a:pt x="1492" y="1466"/>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17;p66">
                <a:extLst>
                  <a:ext uri="{FF2B5EF4-FFF2-40B4-BE49-F238E27FC236}">
                    <a16:creationId xmlns:a16="http://schemas.microsoft.com/office/drawing/2014/main" id="{3AA5E597-8352-4171-B9BF-B65E89A2224B}"/>
                  </a:ext>
                </a:extLst>
              </p:cNvPr>
              <p:cNvSpPr/>
              <p:nvPr/>
            </p:nvSpPr>
            <p:spPr>
              <a:xfrm>
                <a:off x="1821475" y="3432500"/>
                <a:ext cx="37325" cy="42750"/>
              </a:xfrm>
              <a:custGeom>
                <a:avLst/>
                <a:gdLst/>
                <a:ahLst/>
                <a:cxnLst/>
                <a:rect l="l" t="t" r="r" b="b"/>
                <a:pathLst>
                  <a:path w="1493" h="1710" extrusionOk="0">
                    <a:moveTo>
                      <a:pt x="244" y="1"/>
                    </a:moveTo>
                    <a:cubicBezTo>
                      <a:pt x="109" y="1"/>
                      <a:pt x="0" y="109"/>
                      <a:pt x="0" y="245"/>
                    </a:cubicBezTo>
                    <a:lnTo>
                      <a:pt x="0" y="1466"/>
                    </a:lnTo>
                    <a:cubicBezTo>
                      <a:pt x="0" y="1601"/>
                      <a:pt x="109" y="1710"/>
                      <a:pt x="244" y="1710"/>
                    </a:cubicBezTo>
                    <a:lnTo>
                      <a:pt x="1248" y="1710"/>
                    </a:lnTo>
                    <a:cubicBezTo>
                      <a:pt x="1384" y="1710"/>
                      <a:pt x="1492" y="1601"/>
                      <a:pt x="1492" y="1466"/>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18;p66">
                <a:extLst>
                  <a:ext uri="{FF2B5EF4-FFF2-40B4-BE49-F238E27FC236}">
                    <a16:creationId xmlns:a16="http://schemas.microsoft.com/office/drawing/2014/main" id="{D0D4B351-B557-4386-8AC1-0308C987600F}"/>
                  </a:ext>
                </a:extLst>
              </p:cNvPr>
              <p:cNvSpPr/>
              <p:nvPr/>
            </p:nvSpPr>
            <p:spPr>
              <a:xfrm>
                <a:off x="1821475" y="3509825"/>
                <a:ext cx="37325" cy="43425"/>
              </a:xfrm>
              <a:custGeom>
                <a:avLst/>
                <a:gdLst/>
                <a:ahLst/>
                <a:cxnLst/>
                <a:rect l="l" t="t" r="r" b="b"/>
                <a:pathLst>
                  <a:path w="1493" h="1737" extrusionOk="0">
                    <a:moveTo>
                      <a:pt x="244" y="0"/>
                    </a:moveTo>
                    <a:cubicBezTo>
                      <a:pt x="109" y="0"/>
                      <a:pt x="0" y="136"/>
                      <a:pt x="0" y="271"/>
                    </a:cubicBezTo>
                    <a:lnTo>
                      <a:pt x="0" y="1465"/>
                    </a:lnTo>
                    <a:cubicBezTo>
                      <a:pt x="0" y="1628"/>
                      <a:pt x="109" y="1736"/>
                      <a:pt x="244" y="1736"/>
                    </a:cubicBezTo>
                    <a:lnTo>
                      <a:pt x="1248" y="1736"/>
                    </a:lnTo>
                    <a:cubicBezTo>
                      <a:pt x="1384" y="1736"/>
                      <a:pt x="1492" y="1628"/>
                      <a:pt x="1492" y="1465"/>
                    </a:cubicBezTo>
                    <a:lnTo>
                      <a:pt x="1492" y="271"/>
                    </a:lnTo>
                    <a:cubicBezTo>
                      <a:pt x="1492" y="136"/>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19;p66">
                <a:extLst>
                  <a:ext uri="{FF2B5EF4-FFF2-40B4-BE49-F238E27FC236}">
                    <a16:creationId xmlns:a16="http://schemas.microsoft.com/office/drawing/2014/main" id="{C55CD7D5-8083-40F1-99B6-FC0FDA892787}"/>
                  </a:ext>
                </a:extLst>
              </p:cNvPr>
              <p:cNvSpPr/>
              <p:nvPr/>
            </p:nvSpPr>
            <p:spPr>
              <a:xfrm>
                <a:off x="1821475" y="3587800"/>
                <a:ext cx="37325" cy="42750"/>
              </a:xfrm>
              <a:custGeom>
                <a:avLst/>
                <a:gdLst/>
                <a:ahLst/>
                <a:cxnLst/>
                <a:rect l="l" t="t" r="r" b="b"/>
                <a:pathLst>
                  <a:path w="1493" h="1710" extrusionOk="0">
                    <a:moveTo>
                      <a:pt x="244" y="0"/>
                    </a:moveTo>
                    <a:cubicBezTo>
                      <a:pt x="109" y="0"/>
                      <a:pt x="0" y="109"/>
                      <a:pt x="0" y="244"/>
                    </a:cubicBezTo>
                    <a:lnTo>
                      <a:pt x="0" y="1465"/>
                    </a:lnTo>
                    <a:cubicBezTo>
                      <a:pt x="0" y="1601"/>
                      <a:pt x="109" y="1709"/>
                      <a:pt x="244" y="1709"/>
                    </a:cubicBezTo>
                    <a:lnTo>
                      <a:pt x="1248" y="1709"/>
                    </a:lnTo>
                    <a:cubicBezTo>
                      <a:pt x="1384" y="1709"/>
                      <a:pt x="1492" y="1601"/>
                      <a:pt x="1492" y="1465"/>
                    </a:cubicBezTo>
                    <a:lnTo>
                      <a:pt x="1492" y="244"/>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20;p66">
                <a:extLst>
                  <a:ext uri="{FF2B5EF4-FFF2-40B4-BE49-F238E27FC236}">
                    <a16:creationId xmlns:a16="http://schemas.microsoft.com/office/drawing/2014/main" id="{69CA708D-4AEE-452C-8243-43954CBB769F}"/>
                  </a:ext>
                </a:extLst>
              </p:cNvPr>
              <p:cNvSpPr/>
              <p:nvPr/>
            </p:nvSpPr>
            <p:spPr>
              <a:xfrm>
                <a:off x="2081850" y="3121950"/>
                <a:ext cx="37325" cy="42750"/>
              </a:xfrm>
              <a:custGeom>
                <a:avLst/>
                <a:gdLst/>
                <a:ahLst/>
                <a:cxnLst/>
                <a:rect l="l" t="t" r="r" b="b"/>
                <a:pathLst>
                  <a:path w="1493" h="1710" extrusionOk="0">
                    <a:moveTo>
                      <a:pt x="245" y="0"/>
                    </a:moveTo>
                    <a:cubicBezTo>
                      <a:pt x="109" y="0"/>
                      <a:pt x="1" y="109"/>
                      <a:pt x="1" y="244"/>
                    </a:cubicBezTo>
                    <a:lnTo>
                      <a:pt x="1" y="1465"/>
                    </a:lnTo>
                    <a:cubicBezTo>
                      <a:pt x="1" y="1601"/>
                      <a:pt x="109" y="1709"/>
                      <a:pt x="245" y="1709"/>
                    </a:cubicBezTo>
                    <a:lnTo>
                      <a:pt x="1221" y="1709"/>
                    </a:lnTo>
                    <a:cubicBezTo>
                      <a:pt x="1384" y="1709"/>
                      <a:pt x="1493" y="1601"/>
                      <a:pt x="1493" y="1465"/>
                    </a:cubicBezTo>
                    <a:lnTo>
                      <a:pt x="1493" y="244"/>
                    </a:lnTo>
                    <a:cubicBezTo>
                      <a:pt x="1493" y="109"/>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21;p66">
                <a:extLst>
                  <a:ext uri="{FF2B5EF4-FFF2-40B4-BE49-F238E27FC236}">
                    <a16:creationId xmlns:a16="http://schemas.microsoft.com/office/drawing/2014/main" id="{E0811F80-2E26-413C-BFC2-8C4348F9D827}"/>
                  </a:ext>
                </a:extLst>
              </p:cNvPr>
              <p:cNvSpPr/>
              <p:nvPr/>
            </p:nvSpPr>
            <p:spPr>
              <a:xfrm>
                <a:off x="2081850" y="3199925"/>
                <a:ext cx="37325" cy="42750"/>
              </a:xfrm>
              <a:custGeom>
                <a:avLst/>
                <a:gdLst/>
                <a:ahLst/>
                <a:cxnLst/>
                <a:rect l="l" t="t" r="r" b="b"/>
                <a:pathLst>
                  <a:path w="1493" h="1710" extrusionOk="0">
                    <a:moveTo>
                      <a:pt x="245" y="1"/>
                    </a:moveTo>
                    <a:cubicBezTo>
                      <a:pt x="109" y="1"/>
                      <a:pt x="1" y="109"/>
                      <a:pt x="1" y="245"/>
                    </a:cubicBezTo>
                    <a:lnTo>
                      <a:pt x="1" y="1465"/>
                    </a:lnTo>
                    <a:cubicBezTo>
                      <a:pt x="1" y="1601"/>
                      <a:pt x="109" y="1709"/>
                      <a:pt x="245" y="1709"/>
                    </a:cubicBezTo>
                    <a:lnTo>
                      <a:pt x="1221" y="1709"/>
                    </a:lnTo>
                    <a:cubicBezTo>
                      <a:pt x="1384" y="1709"/>
                      <a:pt x="1493" y="1601"/>
                      <a:pt x="1493" y="1465"/>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22;p66">
                <a:extLst>
                  <a:ext uri="{FF2B5EF4-FFF2-40B4-BE49-F238E27FC236}">
                    <a16:creationId xmlns:a16="http://schemas.microsoft.com/office/drawing/2014/main" id="{2C30D134-F3E0-4DC1-94CF-B6BF1408E957}"/>
                  </a:ext>
                </a:extLst>
              </p:cNvPr>
              <p:cNvSpPr/>
              <p:nvPr/>
            </p:nvSpPr>
            <p:spPr>
              <a:xfrm>
                <a:off x="2081850" y="3277225"/>
                <a:ext cx="37325" cy="42750"/>
              </a:xfrm>
              <a:custGeom>
                <a:avLst/>
                <a:gdLst/>
                <a:ahLst/>
                <a:cxnLst/>
                <a:rect l="l" t="t" r="r" b="b"/>
                <a:pathLst>
                  <a:path w="1493" h="1710" extrusionOk="0">
                    <a:moveTo>
                      <a:pt x="245" y="1"/>
                    </a:moveTo>
                    <a:cubicBezTo>
                      <a:pt x="109" y="1"/>
                      <a:pt x="1" y="109"/>
                      <a:pt x="1" y="245"/>
                    </a:cubicBezTo>
                    <a:lnTo>
                      <a:pt x="1" y="1465"/>
                    </a:lnTo>
                    <a:cubicBezTo>
                      <a:pt x="1" y="1601"/>
                      <a:pt x="109" y="1709"/>
                      <a:pt x="245" y="1709"/>
                    </a:cubicBezTo>
                    <a:lnTo>
                      <a:pt x="1221" y="1709"/>
                    </a:lnTo>
                    <a:cubicBezTo>
                      <a:pt x="1384" y="1709"/>
                      <a:pt x="1493" y="1601"/>
                      <a:pt x="1493" y="1465"/>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23;p66">
                <a:extLst>
                  <a:ext uri="{FF2B5EF4-FFF2-40B4-BE49-F238E27FC236}">
                    <a16:creationId xmlns:a16="http://schemas.microsoft.com/office/drawing/2014/main" id="{8570B4B0-7344-4113-A748-774D4426914C}"/>
                  </a:ext>
                </a:extLst>
              </p:cNvPr>
              <p:cNvSpPr/>
              <p:nvPr/>
            </p:nvSpPr>
            <p:spPr>
              <a:xfrm>
                <a:off x="2081850" y="3355200"/>
                <a:ext cx="37325" cy="42750"/>
              </a:xfrm>
              <a:custGeom>
                <a:avLst/>
                <a:gdLst/>
                <a:ahLst/>
                <a:cxnLst/>
                <a:rect l="l" t="t" r="r" b="b"/>
                <a:pathLst>
                  <a:path w="1493" h="1710" extrusionOk="0">
                    <a:moveTo>
                      <a:pt x="245" y="1"/>
                    </a:moveTo>
                    <a:cubicBezTo>
                      <a:pt x="109" y="1"/>
                      <a:pt x="1" y="109"/>
                      <a:pt x="1" y="245"/>
                    </a:cubicBezTo>
                    <a:lnTo>
                      <a:pt x="1" y="1466"/>
                    </a:lnTo>
                    <a:cubicBezTo>
                      <a:pt x="1" y="1601"/>
                      <a:pt x="109" y="1710"/>
                      <a:pt x="245" y="1710"/>
                    </a:cubicBezTo>
                    <a:lnTo>
                      <a:pt x="1221" y="1710"/>
                    </a:lnTo>
                    <a:cubicBezTo>
                      <a:pt x="1384" y="1710"/>
                      <a:pt x="1493" y="1601"/>
                      <a:pt x="1493" y="1466"/>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24;p66">
                <a:extLst>
                  <a:ext uri="{FF2B5EF4-FFF2-40B4-BE49-F238E27FC236}">
                    <a16:creationId xmlns:a16="http://schemas.microsoft.com/office/drawing/2014/main" id="{D3C8E064-DC04-4F00-9975-0A804C768798}"/>
                  </a:ext>
                </a:extLst>
              </p:cNvPr>
              <p:cNvSpPr/>
              <p:nvPr/>
            </p:nvSpPr>
            <p:spPr>
              <a:xfrm>
                <a:off x="2081850" y="3432500"/>
                <a:ext cx="37325" cy="42750"/>
              </a:xfrm>
              <a:custGeom>
                <a:avLst/>
                <a:gdLst/>
                <a:ahLst/>
                <a:cxnLst/>
                <a:rect l="l" t="t" r="r" b="b"/>
                <a:pathLst>
                  <a:path w="1493" h="1710" extrusionOk="0">
                    <a:moveTo>
                      <a:pt x="245" y="1"/>
                    </a:moveTo>
                    <a:cubicBezTo>
                      <a:pt x="109" y="1"/>
                      <a:pt x="1" y="109"/>
                      <a:pt x="1" y="245"/>
                    </a:cubicBezTo>
                    <a:lnTo>
                      <a:pt x="1" y="1466"/>
                    </a:lnTo>
                    <a:cubicBezTo>
                      <a:pt x="1" y="1601"/>
                      <a:pt x="109" y="1710"/>
                      <a:pt x="245" y="1710"/>
                    </a:cubicBezTo>
                    <a:lnTo>
                      <a:pt x="1221" y="1710"/>
                    </a:lnTo>
                    <a:cubicBezTo>
                      <a:pt x="1384" y="1710"/>
                      <a:pt x="1493" y="1601"/>
                      <a:pt x="1493" y="1466"/>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25;p66">
                <a:extLst>
                  <a:ext uri="{FF2B5EF4-FFF2-40B4-BE49-F238E27FC236}">
                    <a16:creationId xmlns:a16="http://schemas.microsoft.com/office/drawing/2014/main" id="{E2CC2597-2183-43C7-8EC5-067F9E761D0E}"/>
                  </a:ext>
                </a:extLst>
              </p:cNvPr>
              <p:cNvSpPr/>
              <p:nvPr/>
            </p:nvSpPr>
            <p:spPr>
              <a:xfrm>
                <a:off x="2081850" y="3509825"/>
                <a:ext cx="37325" cy="43425"/>
              </a:xfrm>
              <a:custGeom>
                <a:avLst/>
                <a:gdLst/>
                <a:ahLst/>
                <a:cxnLst/>
                <a:rect l="l" t="t" r="r" b="b"/>
                <a:pathLst>
                  <a:path w="1493" h="1737" extrusionOk="0">
                    <a:moveTo>
                      <a:pt x="245" y="0"/>
                    </a:moveTo>
                    <a:cubicBezTo>
                      <a:pt x="109" y="0"/>
                      <a:pt x="1" y="136"/>
                      <a:pt x="1" y="271"/>
                    </a:cubicBezTo>
                    <a:lnTo>
                      <a:pt x="1" y="1465"/>
                    </a:lnTo>
                    <a:cubicBezTo>
                      <a:pt x="1" y="1628"/>
                      <a:pt x="109" y="1736"/>
                      <a:pt x="245" y="1736"/>
                    </a:cubicBezTo>
                    <a:lnTo>
                      <a:pt x="1221" y="1736"/>
                    </a:lnTo>
                    <a:cubicBezTo>
                      <a:pt x="1384" y="1736"/>
                      <a:pt x="1493" y="1628"/>
                      <a:pt x="1493" y="1465"/>
                    </a:cubicBezTo>
                    <a:lnTo>
                      <a:pt x="1493" y="271"/>
                    </a:lnTo>
                    <a:cubicBezTo>
                      <a:pt x="1493" y="136"/>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426;p66">
                <a:extLst>
                  <a:ext uri="{FF2B5EF4-FFF2-40B4-BE49-F238E27FC236}">
                    <a16:creationId xmlns:a16="http://schemas.microsoft.com/office/drawing/2014/main" id="{0EF47190-3DF2-4151-B715-AAD8AB1FABC6}"/>
                  </a:ext>
                </a:extLst>
              </p:cNvPr>
              <p:cNvSpPr/>
              <p:nvPr/>
            </p:nvSpPr>
            <p:spPr>
              <a:xfrm>
                <a:off x="2081850" y="3587800"/>
                <a:ext cx="37325" cy="42750"/>
              </a:xfrm>
              <a:custGeom>
                <a:avLst/>
                <a:gdLst/>
                <a:ahLst/>
                <a:cxnLst/>
                <a:rect l="l" t="t" r="r" b="b"/>
                <a:pathLst>
                  <a:path w="1493" h="1710" extrusionOk="0">
                    <a:moveTo>
                      <a:pt x="245" y="0"/>
                    </a:moveTo>
                    <a:cubicBezTo>
                      <a:pt x="109" y="0"/>
                      <a:pt x="1" y="109"/>
                      <a:pt x="1" y="244"/>
                    </a:cubicBezTo>
                    <a:lnTo>
                      <a:pt x="1" y="1465"/>
                    </a:lnTo>
                    <a:cubicBezTo>
                      <a:pt x="1" y="1601"/>
                      <a:pt x="109" y="1709"/>
                      <a:pt x="245" y="1709"/>
                    </a:cubicBezTo>
                    <a:lnTo>
                      <a:pt x="1221" y="1709"/>
                    </a:lnTo>
                    <a:cubicBezTo>
                      <a:pt x="1384" y="1709"/>
                      <a:pt x="1493" y="1601"/>
                      <a:pt x="1493" y="1465"/>
                    </a:cubicBezTo>
                    <a:lnTo>
                      <a:pt x="1493" y="244"/>
                    </a:lnTo>
                    <a:cubicBezTo>
                      <a:pt x="1493" y="109"/>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27;p66">
                <a:extLst>
                  <a:ext uri="{FF2B5EF4-FFF2-40B4-BE49-F238E27FC236}">
                    <a16:creationId xmlns:a16="http://schemas.microsoft.com/office/drawing/2014/main" id="{E325C0EE-C0FC-4873-B50A-250EA18108F8}"/>
                  </a:ext>
                </a:extLst>
              </p:cNvPr>
              <p:cNvSpPr/>
              <p:nvPr/>
            </p:nvSpPr>
            <p:spPr>
              <a:xfrm>
                <a:off x="1891325" y="3066350"/>
                <a:ext cx="157325" cy="45450"/>
              </a:xfrm>
              <a:custGeom>
                <a:avLst/>
                <a:gdLst/>
                <a:ahLst/>
                <a:cxnLst/>
                <a:rect l="l" t="t" r="r" b="b"/>
                <a:pathLst>
                  <a:path w="6293" h="1818" extrusionOk="0">
                    <a:moveTo>
                      <a:pt x="0" y="0"/>
                    </a:moveTo>
                    <a:lnTo>
                      <a:pt x="0" y="1573"/>
                    </a:lnTo>
                    <a:cubicBezTo>
                      <a:pt x="0" y="1709"/>
                      <a:pt x="109" y="1817"/>
                      <a:pt x="244" y="1817"/>
                    </a:cubicBezTo>
                    <a:lnTo>
                      <a:pt x="6049" y="1817"/>
                    </a:lnTo>
                    <a:cubicBezTo>
                      <a:pt x="6184" y="1817"/>
                      <a:pt x="6293" y="1709"/>
                      <a:pt x="6293" y="1573"/>
                    </a:cubicBezTo>
                    <a:lnTo>
                      <a:pt x="6293"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28;p66">
                <a:extLst>
                  <a:ext uri="{FF2B5EF4-FFF2-40B4-BE49-F238E27FC236}">
                    <a16:creationId xmlns:a16="http://schemas.microsoft.com/office/drawing/2014/main" id="{1144395A-39F4-4172-A97C-61E7A14707C3}"/>
                  </a:ext>
                </a:extLst>
              </p:cNvPr>
              <p:cNvSpPr/>
              <p:nvPr/>
            </p:nvSpPr>
            <p:spPr>
              <a:xfrm>
                <a:off x="1891325" y="3641375"/>
                <a:ext cx="157325" cy="46125"/>
              </a:xfrm>
              <a:custGeom>
                <a:avLst/>
                <a:gdLst/>
                <a:ahLst/>
                <a:cxnLst/>
                <a:rect l="l" t="t" r="r" b="b"/>
                <a:pathLst>
                  <a:path w="6293" h="1845" extrusionOk="0">
                    <a:moveTo>
                      <a:pt x="244" y="0"/>
                    </a:moveTo>
                    <a:cubicBezTo>
                      <a:pt x="109" y="0"/>
                      <a:pt x="0" y="109"/>
                      <a:pt x="0" y="244"/>
                    </a:cubicBezTo>
                    <a:lnTo>
                      <a:pt x="0" y="1845"/>
                    </a:lnTo>
                    <a:lnTo>
                      <a:pt x="6293" y="1845"/>
                    </a:ln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29;p66">
                <a:extLst>
                  <a:ext uri="{FF2B5EF4-FFF2-40B4-BE49-F238E27FC236}">
                    <a16:creationId xmlns:a16="http://schemas.microsoft.com/office/drawing/2014/main" id="{3D58CCC5-3977-48FC-8789-44A380287245}"/>
                  </a:ext>
                </a:extLst>
              </p:cNvPr>
              <p:cNvSpPr/>
              <p:nvPr/>
            </p:nvSpPr>
            <p:spPr>
              <a:xfrm>
                <a:off x="1891325" y="3147025"/>
                <a:ext cx="157325" cy="136325"/>
              </a:xfrm>
              <a:custGeom>
                <a:avLst/>
                <a:gdLst/>
                <a:ahLst/>
                <a:cxnLst/>
                <a:rect l="l" t="t" r="r" b="b"/>
                <a:pathLst>
                  <a:path w="6293" h="5453" extrusionOk="0">
                    <a:moveTo>
                      <a:pt x="244" y="1"/>
                    </a:moveTo>
                    <a:cubicBezTo>
                      <a:pt x="109" y="1"/>
                      <a:pt x="0" y="109"/>
                      <a:pt x="0" y="245"/>
                    </a:cubicBezTo>
                    <a:lnTo>
                      <a:pt x="0" y="5182"/>
                    </a:lnTo>
                    <a:cubicBezTo>
                      <a:pt x="0" y="5344"/>
                      <a:pt x="109" y="5453"/>
                      <a:pt x="244" y="5453"/>
                    </a:cubicBezTo>
                    <a:lnTo>
                      <a:pt x="6049" y="5453"/>
                    </a:lnTo>
                    <a:cubicBezTo>
                      <a:pt x="6184" y="5453"/>
                      <a:pt x="6293" y="5344"/>
                      <a:pt x="6293" y="5182"/>
                    </a:cubicBezTo>
                    <a:lnTo>
                      <a:pt x="6293" y="245"/>
                    </a:lnTo>
                    <a:cubicBezTo>
                      <a:pt x="6293" y="109"/>
                      <a:pt x="6184" y="1"/>
                      <a:pt x="604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30;p66">
                <a:extLst>
                  <a:ext uri="{FF2B5EF4-FFF2-40B4-BE49-F238E27FC236}">
                    <a16:creationId xmlns:a16="http://schemas.microsoft.com/office/drawing/2014/main" id="{C5EA215E-97E4-4CA3-92B2-ED63E318E734}"/>
                  </a:ext>
                </a:extLst>
              </p:cNvPr>
              <p:cNvSpPr/>
              <p:nvPr/>
            </p:nvSpPr>
            <p:spPr>
              <a:xfrm>
                <a:off x="1891325" y="3312500"/>
                <a:ext cx="157325" cy="135625"/>
              </a:xfrm>
              <a:custGeom>
                <a:avLst/>
                <a:gdLst/>
                <a:ahLst/>
                <a:cxnLst/>
                <a:rect l="l" t="t" r="r" b="b"/>
                <a:pathLst>
                  <a:path w="6293" h="5425" extrusionOk="0">
                    <a:moveTo>
                      <a:pt x="244" y="0"/>
                    </a:moveTo>
                    <a:cubicBezTo>
                      <a:pt x="109" y="0"/>
                      <a:pt x="0" y="109"/>
                      <a:pt x="0" y="244"/>
                    </a:cubicBezTo>
                    <a:lnTo>
                      <a:pt x="0" y="5181"/>
                    </a:lnTo>
                    <a:cubicBezTo>
                      <a:pt x="0" y="5316"/>
                      <a:pt x="109" y="5425"/>
                      <a:pt x="244" y="5425"/>
                    </a:cubicBezTo>
                    <a:lnTo>
                      <a:pt x="6049" y="5425"/>
                    </a:lnTo>
                    <a:cubicBezTo>
                      <a:pt x="6184" y="5425"/>
                      <a:pt x="6293" y="5316"/>
                      <a:pt x="6293" y="5181"/>
                    </a:cubicBez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31;p66">
                <a:extLst>
                  <a:ext uri="{FF2B5EF4-FFF2-40B4-BE49-F238E27FC236}">
                    <a16:creationId xmlns:a16="http://schemas.microsoft.com/office/drawing/2014/main" id="{5D3E3148-C758-4B18-A196-B7789E74DC4A}"/>
                  </a:ext>
                </a:extLst>
              </p:cNvPr>
              <p:cNvSpPr/>
              <p:nvPr/>
            </p:nvSpPr>
            <p:spPr>
              <a:xfrm>
                <a:off x="1891325" y="3477275"/>
                <a:ext cx="157325" cy="135625"/>
              </a:xfrm>
              <a:custGeom>
                <a:avLst/>
                <a:gdLst/>
                <a:ahLst/>
                <a:cxnLst/>
                <a:rect l="l" t="t" r="r" b="b"/>
                <a:pathLst>
                  <a:path w="6293" h="5425" extrusionOk="0">
                    <a:moveTo>
                      <a:pt x="244" y="0"/>
                    </a:moveTo>
                    <a:cubicBezTo>
                      <a:pt x="109" y="0"/>
                      <a:pt x="0" y="109"/>
                      <a:pt x="0" y="244"/>
                    </a:cubicBezTo>
                    <a:lnTo>
                      <a:pt x="0" y="5181"/>
                    </a:lnTo>
                    <a:cubicBezTo>
                      <a:pt x="0" y="5316"/>
                      <a:pt x="109" y="5425"/>
                      <a:pt x="244" y="5425"/>
                    </a:cubicBezTo>
                    <a:lnTo>
                      <a:pt x="6049" y="5425"/>
                    </a:lnTo>
                    <a:cubicBezTo>
                      <a:pt x="6184" y="5425"/>
                      <a:pt x="6293" y="5316"/>
                      <a:pt x="6293" y="5181"/>
                    </a:cubicBez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32;p66">
                <a:extLst>
                  <a:ext uri="{FF2B5EF4-FFF2-40B4-BE49-F238E27FC236}">
                    <a16:creationId xmlns:a16="http://schemas.microsoft.com/office/drawing/2014/main" id="{0B014849-AF25-4E85-BFAE-63C7315DF6BB}"/>
                  </a:ext>
                </a:extLst>
              </p:cNvPr>
              <p:cNvSpPr/>
              <p:nvPr/>
            </p:nvSpPr>
            <p:spPr>
              <a:xfrm>
                <a:off x="1916400" y="3171025"/>
                <a:ext cx="32575" cy="28925"/>
              </a:xfrm>
              <a:custGeom>
                <a:avLst/>
                <a:gdLst/>
                <a:ahLst/>
                <a:cxnLst/>
                <a:rect l="l" t="t" r="r" b="b"/>
                <a:pathLst>
                  <a:path w="1303" h="1157" extrusionOk="0">
                    <a:moveTo>
                      <a:pt x="896" y="0"/>
                    </a:moveTo>
                    <a:cubicBezTo>
                      <a:pt x="806" y="0"/>
                      <a:pt x="716" y="34"/>
                      <a:pt x="652" y="99"/>
                    </a:cubicBezTo>
                    <a:lnTo>
                      <a:pt x="163" y="533"/>
                    </a:lnTo>
                    <a:cubicBezTo>
                      <a:pt x="1" y="668"/>
                      <a:pt x="1" y="885"/>
                      <a:pt x="136" y="1048"/>
                    </a:cubicBezTo>
                    <a:cubicBezTo>
                      <a:pt x="190" y="1129"/>
                      <a:pt x="299" y="1157"/>
                      <a:pt x="407" y="1157"/>
                    </a:cubicBezTo>
                    <a:cubicBezTo>
                      <a:pt x="489" y="1157"/>
                      <a:pt x="570" y="1129"/>
                      <a:pt x="652" y="1075"/>
                    </a:cubicBezTo>
                    <a:lnTo>
                      <a:pt x="1140" y="641"/>
                    </a:lnTo>
                    <a:cubicBezTo>
                      <a:pt x="1275" y="506"/>
                      <a:pt x="1303" y="261"/>
                      <a:pt x="1167" y="126"/>
                    </a:cubicBezTo>
                    <a:cubicBezTo>
                      <a:pt x="1096" y="41"/>
                      <a:pt x="995" y="0"/>
                      <a:pt x="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33;p66">
                <a:extLst>
                  <a:ext uri="{FF2B5EF4-FFF2-40B4-BE49-F238E27FC236}">
                    <a16:creationId xmlns:a16="http://schemas.microsoft.com/office/drawing/2014/main" id="{1FF9CECA-B476-4F28-A267-87089F87BAC7}"/>
                  </a:ext>
                </a:extLst>
              </p:cNvPr>
              <p:cNvSpPr/>
              <p:nvPr/>
            </p:nvSpPr>
            <p:spPr>
              <a:xfrm>
                <a:off x="1925900" y="3180750"/>
                <a:ext cx="50200" cy="44975"/>
              </a:xfrm>
              <a:custGeom>
                <a:avLst/>
                <a:gdLst/>
                <a:ahLst/>
                <a:cxnLst/>
                <a:rect l="l" t="t" r="r" b="b"/>
                <a:pathLst>
                  <a:path w="2008" h="1799" extrusionOk="0">
                    <a:moveTo>
                      <a:pt x="1586" y="0"/>
                    </a:moveTo>
                    <a:cubicBezTo>
                      <a:pt x="1501" y="0"/>
                      <a:pt x="1418" y="28"/>
                      <a:pt x="1357" y="89"/>
                    </a:cubicBezTo>
                    <a:lnTo>
                      <a:pt x="163" y="1147"/>
                    </a:lnTo>
                    <a:cubicBezTo>
                      <a:pt x="27" y="1283"/>
                      <a:pt x="0" y="1527"/>
                      <a:pt x="136" y="1663"/>
                    </a:cubicBezTo>
                    <a:cubicBezTo>
                      <a:pt x="217" y="1744"/>
                      <a:pt x="326" y="1798"/>
                      <a:pt x="407" y="1798"/>
                    </a:cubicBezTo>
                    <a:cubicBezTo>
                      <a:pt x="516" y="1798"/>
                      <a:pt x="597" y="1771"/>
                      <a:pt x="651" y="1690"/>
                    </a:cubicBezTo>
                    <a:lnTo>
                      <a:pt x="1845" y="632"/>
                    </a:lnTo>
                    <a:cubicBezTo>
                      <a:pt x="1980" y="496"/>
                      <a:pt x="2007" y="279"/>
                      <a:pt x="1872" y="117"/>
                    </a:cubicBezTo>
                    <a:cubicBezTo>
                      <a:pt x="1797" y="42"/>
                      <a:pt x="1690" y="0"/>
                      <a:pt x="1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434;p66">
                <a:extLst>
                  <a:ext uri="{FF2B5EF4-FFF2-40B4-BE49-F238E27FC236}">
                    <a16:creationId xmlns:a16="http://schemas.microsoft.com/office/drawing/2014/main" id="{9D60004C-F81D-4E2B-A6C9-AFC9A04B5402}"/>
                  </a:ext>
                </a:extLst>
              </p:cNvPr>
              <p:cNvSpPr/>
              <p:nvPr/>
            </p:nvSpPr>
            <p:spPr>
              <a:xfrm>
                <a:off x="1916400" y="3501475"/>
                <a:ext cx="32575" cy="29375"/>
              </a:xfrm>
              <a:custGeom>
                <a:avLst/>
                <a:gdLst/>
                <a:ahLst/>
                <a:cxnLst/>
                <a:rect l="l" t="t" r="r" b="b"/>
                <a:pathLst>
                  <a:path w="1303" h="1175" extrusionOk="0">
                    <a:moveTo>
                      <a:pt x="881" y="1"/>
                    </a:moveTo>
                    <a:cubicBezTo>
                      <a:pt x="796" y="1"/>
                      <a:pt x="713" y="29"/>
                      <a:pt x="652" y="90"/>
                    </a:cubicBezTo>
                    <a:lnTo>
                      <a:pt x="163" y="551"/>
                    </a:lnTo>
                    <a:cubicBezTo>
                      <a:pt x="1" y="687"/>
                      <a:pt x="1" y="904"/>
                      <a:pt x="136" y="1066"/>
                    </a:cubicBezTo>
                    <a:cubicBezTo>
                      <a:pt x="190" y="1148"/>
                      <a:pt x="299" y="1175"/>
                      <a:pt x="407" y="1175"/>
                    </a:cubicBezTo>
                    <a:cubicBezTo>
                      <a:pt x="489" y="1175"/>
                      <a:pt x="570" y="1148"/>
                      <a:pt x="652" y="1094"/>
                    </a:cubicBezTo>
                    <a:lnTo>
                      <a:pt x="1140" y="632"/>
                    </a:lnTo>
                    <a:cubicBezTo>
                      <a:pt x="1275" y="497"/>
                      <a:pt x="1303" y="280"/>
                      <a:pt x="1167" y="117"/>
                    </a:cubicBezTo>
                    <a:cubicBezTo>
                      <a:pt x="1092" y="43"/>
                      <a:pt x="985" y="1"/>
                      <a:pt x="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435;p66">
                <a:extLst>
                  <a:ext uri="{FF2B5EF4-FFF2-40B4-BE49-F238E27FC236}">
                    <a16:creationId xmlns:a16="http://schemas.microsoft.com/office/drawing/2014/main" id="{1BA8C716-4CFB-41A9-A2C4-DDD7B4568A7C}"/>
                  </a:ext>
                </a:extLst>
              </p:cNvPr>
              <p:cNvSpPr/>
              <p:nvPr/>
            </p:nvSpPr>
            <p:spPr>
              <a:xfrm>
                <a:off x="1925900" y="3511650"/>
                <a:ext cx="50200" cy="44975"/>
              </a:xfrm>
              <a:custGeom>
                <a:avLst/>
                <a:gdLst/>
                <a:ahLst/>
                <a:cxnLst/>
                <a:rect l="l" t="t" r="r" b="b"/>
                <a:pathLst>
                  <a:path w="2008" h="1799" extrusionOk="0">
                    <a:moveTo>
                      <a:pt x="1586" y="1"/>
                    </a:moveTo>
                    <a:cubicBezTo>
                      <a:pt x="1501" y="1"/>
                      <a:pt x="1418" y="29"/>
                      <a:pt x="1357" y="90"/>
                    </a:cubicBezTo>
                    <a:lnTo>
                      <a:pt x="163" y="1148"/>
                    </a:lnTo>
                    <a:cubicBezTo>
                      <a:pt x="27" y="1283"/>
                      <a:pt x="0" y="1527"/>
                      <a:pt x="136" y="1663"/>
                    </a:cubicBezTo>
                    <a:cubicBezTo>
                      <a:pt x="217" y="1744"/>
                      <a:pt x="326" y="1799"/>
                      <a:pt x="407" y="1799"/>
                    </a:cubicBezTo>
                    <a:cubicBezTo>
                      <a:pt x="516" y="1799"/>
                      <a:pt x="597" y="1744"/>
                      <a:pt x="651" y="1690"/>
                    </a:cubicBezTo>
                    <a:lnTo>
                      <a:pt x="1845" y="632"/>
                    </a:lnTo>
                    <a:cubicBezTo>
                      <a:pt x="1980" y="497"/>
                      <a:pt x="2007" y="280"/>
                      <a:pt x="1872" y="117"/>
                    </a:cubicBezTo>
                    <a:cubicBezTo>
                      <a:pt x="1797" y="42"/>
                      <a:pt x="1690" y="1"/>
                      <a:pt x="1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6" name="Google Shape;2138;p71">
            <a:extLst>
              <a:ext uri="{FF2B5EF4-FFF2-40B4-BE49-F238E27FC236}">
                <a16:creationId xmlns:a16="http://schemas.microsoft.com/office/drawing/2014/main" id="{43A3451A-6552-41B2-A15E-3FE1F0AF25F8}"/>
              </a:ext>
            </a:extLst>
          </p:cNvPr>
          <p:cNvGrpSpPr/>
          <p:nvPr/>
        </p:nvGrpSpPr>
        <p:grpSpPr>
          <a:xfrm>
            <a:off x="4777983" y="2354231"/>
            <a:ext cx="1136303" cy="591934"/>
            <a:chOff x="4662475" y="1976500"/>
            <a:chExt cx="68725" cy="36625"/>
          </a:xfrm>
          <a:solidFill>
            <a:srgbClr val="C79127"/>
          </a:solidFill>
        </p:grpSpPr>
        <p:sp>
          <p:nvSpPr>
            <p:cNvPr id="337" name="Google Shape;2139;p71">
              <a:extLst>
                <a:ext uri="{FF2B5EF4-FFF2-40B4-BE49-F238E27FC236}">
                  <a16:creationId xmlns:a16="http://schemas.microsoft.com/office/drawing/2014/main" id="{8A40FD31-3AF3-4CC4-A1B8-EC47057994F0}"/>
                </a:ext>
              </a:extLst>
            </p:cNvPr>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140;p71">
              <a:extLst>
                <a:ext uri="{FF2B5EF4-FFF2-40B4-BE49-F238E27FC236}">
                  <a16:creationId xmlns:a16="http://schemas.microsoft.com/office/drawing/2014/main" id="{1F307A77-A3D6-42CD-9EFC-9B115C410750}"/>
                </a:ext>
              </a:extLst>
            </p:cNvPr>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141;p71">
              <a:extLst>
                <a:ext uri="{FF2B5EF4-FFF2-40B4-BE49-F238E27FC236}">
                  <a16:creationId xmlns:a16="http://schemas.microsoft.com/office/drawing/2014/main" id="{0F24A79F-5E9D-4BF4-8493-8A3DF63715B6}"/>
                </a:ext>
              </a:extLst>
            </p:cNvPr>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00" name="Picture 4" descr="Addition sign - Free signs icons">
            <a:extLst>
              <a:ext uri="{FF2B5EF4-FFF2-40B4-BE49-F238E27FC236}">
                <a16:creationId xmlns:a16="http://schemas.microsoft.com/office/drawing/2014/main" id="{64E86753-A9E3-44C9-B7D1-7F431655BB8E}"/>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56235" y="2204059"/>
            <a:ext cx="474703" cy="474703"/>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B59171A5-E434-4F55-AFD6-A57188499D18}"/>
              </a:ext>
            </a:extLst>
          </p:cNvPr>
          <p:cNvSpPr txBox="1"/>
          <p:nvPr/>
        </p:nvSpPr>
        <p:spPr>
          <a:xfrm>
            <a:off x="4774058" y="2004706"/>
            <a:ext cx="999195" cy="369332"/>
          </a:xfrm>
          <a:prstGeom prst="rect">
            <a:avLst/>
          </a:prstGeom>
          <a:noFill/>
        </p:spPr>
        <p:txBody>
          <a:bodyPr wrap="square" rtlCol="0">
            <a:spAutoFit/>
          </a:bodyPr>
          <a:lstStyle/>
          <a:p>
            <a:r>
              <a:rPr lang="en-SG" sz="1800">
                <a:solidFill>
                  <a:srgbClr val="C79127"/>
                </a:solidFill>
              </a:rPr>
              <a:t>Predict</a:t>
            </a:r>
          </a:p>
        </p:txBody>
      </p:sp>
    </p:spTree>
    <p:extLst>
      <p:ext uri="{BB962C8B-B14F-4D97-AF65-F5344CB8AC3E}">
        <p14:creationId xmlns:p14="http://schemas.microsoft.com/office/powerpoint/2010/main" val="3915898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92" name="Google Shape;423;p40">
            <a:extLst>
              <a:ext uri="{FF2B5EF4-FFF2-40B4-BE49-F238E27FC236}">
                <a16:creationId xmlns:a16="http://schemas.microsoft.com/office/drawing/2014/main" id="{711359B4-A411-4788-BE22-B77BEE34B354}"/>
              </a:ext>
            </a:extLst>
          </p:cNvPr>
          <p:cNvSpPr/>
          <p:nvPr/>
        </p:nvSpPr>
        <p:spPr>
          <a:xfrm>
            <a:off x="552926" y="678896"/>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4386088" y="2023401"/>
            <a:ext cx="1091709" cy="1091709"/>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598275" y="1729975"/>
            <a:ext cx="3341330" cy="841800"/>
          </a:xfrm>
          <a:prstGeom prst="rect">
            <a:avLst/>
          </a:prstGeom>
        </p:spPr>
        <p:txBody>
          <a:bodyPr spcFirstLastPara="1" wrap="square" lIns="91425" tIns="91425" rIns="91425" bIns="91425" anchor="b" anchorCtr="0">
            <a:noAutofit/>
          </a:bodyPr>
          <a:lstStyle/>
          <a:p>
            <a:r>
              <a:rPr lang="en-SG" b="1">
                <a:latin typeface="Work Sans" panose="020B0604020202020204" charset="0"/>
                <a:cs typeface="Times New Roman"/>
              </a:rPr>
              <a:t>Clustering</a:t>
            </a:r>
            <a:endParaRPr lang="en-SG" b="1">
              <a:latin typeface="Work Sans" panose="020B0604020202020204" charset="0"/>
              <a:cs typeface="Times New Roman" panose="02020603050405020304" pitchFamily="18" charset="0"/>
            </a:endParaRPr>
          </a:p>
        </p:txBody>
      </p:sp>
      <p:sp>
        <p:nvSpPr>
          <p:cNvPr id="420" name="Google Shape;420;p40"/>
          <p:cNvSpPr txBox="1">
            <a:spLocks noGrp="1"/>
          </p:cNvSpPr>
          <p:nvPr>
            <p:ph type="title" idx="2"/>
          </p:nvPr>
        </p:nvSpPr>
        <p:spPr>
          <a:xfrm>
            <a:off x="5631332" y="2446045"/>
            <a:ext cx="3275215" cy="84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dirty="0">
                <a:latin typeface="Work Sans" panose="020B0604020202020204" charset="0"/>
              </a:rPr>
              <a:t>Unsupervised machine learning model with </a:t>
            </a:r>
            <a:r>
              <a:rPr lang="en-US" sz="1400" b="1" dirty="0">
                <a:latin typeface="Work Sans" panose="020B0604020202020204" charset="0"/>
              </a:rPr>
              <a:t>NLTK</a:t>
            </a:r>
            <a:r>
              <a:rPr lang="en-US" sz="1400" dirty="0">
                <a:latin typeface="Work Sans" panose="020B0604020202020204" charset="0"/>
              </a:rPr>
              <a:t> to </a:t>
            </a:r>
            <a:r>
              <a:rPr lang="en-US" sz="1400" dirty="0" err="1">
                <a:latin typeface="Work Sans" panose="020B0604020202020204" charset="0"/>
              </a:rPr>
              <a:t>analyse</a:t>
            </a:r>
            <a:r>
              <a:rPr lang="en-US" sz="1400" dirty="0">
                <a:latin typeface="Work Sans" panose="020B0604020202020204" charset="0"/>
              </a:rPr>
              <a:t> unstructured text data</a:t>
            </a:r>
          </a:p>
        </p:txBody>
      </p:sp>
      <p:sp>
        <p:nvSpPr>
          <p:cNvPr id="421" name="Google Shape;421;p40"/>
          <p:cNvSpPr txBox="1">
            <a:spLocks noGrp="1"/>
          </p:cNvSpPr>
          <p:nvPr>
            <p:ph type="title" idx="3"/>
          </p:nvPr>
        </p:nvSpPr>
        <p:spPr>
          <a:xfrm>
            <a:off x="4379358" y="2015113"/>
            <a:ext cx="1091700" cy="11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03</a:t>
            </a:r>
            <a:endParaRPr b="1"/>
          </a:p>
        </p:txBody>
      </p:sp>
      <p:grpSp>
        <p:nvGrpSpPr>
          <p:cNvPr id="33" name="Group 32">
            <a:extLst>
              <a:ext uri="{FF2B5EF4-FFF2-40B4-BE49-F238E27FC236}">
                <a16:creationId xmlns:a16="http://schemas.microsoft.com/office/drawing/2014/main" id="{E794DA8A-90A9-41E7-8CDB-6ABFEA4A79BA}"/>
              </a:ext>
            </a:extLst>
          </p:cNvPr>
          <p:cNvGrpSpPr/>
          <p:nvPr/>
        </p:nvGrpSpPr>
        <p:grpSpPr>
          <a:xfrm>
            <a:off x="1171642" y="1287861"/>
            <a:ext cx="2367157" cy="2367157"/>
            <a:chOff x="1171642" y="1287861"/>
            <a:chExt cx="2367157" cy="2367157"/>
          </a:xfrm>
        </p:grpSpPr>
        <p:pic>
          <p:nvPicPr>
            <p:cNvPr id="91" name="Picture 2" descr="Linear regression - Free arrows icons">
              <a:extLst>
                <a:ext uri="{FF2B5EF4-FFF2-40B4-BE49-F238E27FC236}">
                  <a16:creationId xmlns:a16="http://schemas.microsoft.com/office/drawing/2014/main" id="{68FA5B44-1B8E-421F-9EC9-DCD37F5B72BD}"/>
                </a:ext>
              </a:extLst>
            </p:cNvPr>
            <p:cNvPicPr>
              <a:picLocks noChangeAspect="1" noChangeArrowheads="1"/>
            </p:cNvPicPr>
            <p:nvPr/>
          </p:nvPicPr>
          <p:blipFill>
            <a:blip r:embed="rId3">
              <a:duotone>
                <a:srgbClr val="FEC659">
                  <a:shade val="45000"/>
                  <a:satMod val="135000"/>
                </a:srgbClr>
                <a:prstClr val="white"/>
              </a:duotone>
              <a:extLst>
                <a:ext uri="{BEBA8EAE-BF5A-486C-A8C5-ECC9F3942E4B}">
                  <a14:imgProps xmlns:a14="http://schemas.microsoft.com/office/drawing/2010/main">
                    <a14:imgLayer r:embed="rId4">
                      <a14:imgEffect>
                        <a14:backgroundRemoval t="3906" b="97266" l="3516" r="97266">
                          <a14:foregroundMark x1="5078" y1="13281" x2="5078" y2="13281"/>
                          <a14:foregroundMark x1="5078" y1="4492" x2="5273" y2="7617"/>
                          <a14:foregroundMark x1="5416" y1="88199" x2="5469" y2="92773"/>
                          <a14:foregroundMark x1="4492" y1="8398" x2="5400" y2="86806"/>
                          <a14:foregroundMark x1="7617" y1="8789" x2="7617" y2="8789"/>
                          <a14:foregroundMark x1="4102" y1="4688" x2="4102" y2="4688"/>
                          <a14:foregroundMark x1="17969" y1="95508" x2="17969" y2="95508"/>
                          <a14:foregroundMark x1="30664" y1="94922" x2="30664" y2="94922"/>
                          <a14:foregroundMark x1="44141" y1="95898" x2="66797" y2="95313"/>
                          <a14:foregroundMark x1="66797" y1="95313" x2="95898" y2="95703"/>
                          <a14:foregroundMark x1="92383" y1="93750" x2="24609" y2="94336"/>
                          <a14:foregroundMark x1="24609" y1="94336" x2="42383" y2="95313"/>
                          <a14:foregroundMark x1="92188" y1="91797" x2="97266" y2="96484"/>
                          <a14:foregroundMark x1="5273" y1="97266" x2="3516" y2="88867"/>
                          <a14:foregroundMark x1="4688" y1="3906" x2="8594" y2="7031"/>
                          <a14:backgroundMark x1="27930" y1="50195" x2="27930" y2="50195"/>
                          <a14:backgroundMark x1="27930" y1="50195" x2="22461" y2="53320"/>
                          <a14:backgroundMark x1="24219" y1="48242" x2="18945" y2="70508"/>
                          <a14:backgroundMark x1="18945" y1="70508" x2="90820" y2="10938"/>
                          <a14:backgroundMark x1="13281" y1="86719" x2="28711" y2="70703"/>
                          <a14:backgroundMark x1="28711" y1="70703" x2="30273" y2="70898"/>
                          <a14:backgroundMark x1="13281" y1="87305" x2="13281" y2="87305"/>
                          <a14:backgroundMark x1="13281" y1="88086" x2="12500" y2="85938"/>
                          <a14:backgroundMark x1="11523" y1="85938" x2="11719" y2="87305"/>
                        </a14:backgroundRemoval>
                      </a14:imgEffect>
                    </a14:imgLayer>
                  </a14:imgProps>
                </a:ext>
                <a:ext uri="{28A0092B-C50C-407E-A947-70E740481C1C}">
                  <a14:useLocalDpi xmlns:a14="http://schemas.microsoft.com/office/drawing/2010/main" val="0"/>
                </a:ext>
              </a:extLst>
            </a:blip>
            <a:srcRect/>
            <a:stretch>
              <a:fillRect/>
            </a:stretch>
          </p:blipFill>
          <p:spPr bwMode="auto">
            <a:xfrm>
              <a:off x="1171642" y="1287861"/>
              <a:ext cx="2367157" cy="236715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74EF67C-2147-4286-9B8B-FFE215A85762}"/>
                </a:ext>
              </a:extLst>
            </p:cNvPr>
            <p:cNvGrpSpPr/>
            <p:nvPr/>
          </p:nvGrpSpPr>
          <p:grpSpPr>
            <a:xfrm>
              <a:off x="2460024" y="2515079"/>
              <a:ext cx="939044" cy="792377"/>
              <a:chOff x="2223916" y="2571750"/>
              <a:chExt cx="939044" cy="792377"/>
            </a:xfrm>
          </p:grpSpPr>
          <p:sp>
            <p:nvSpPr>
              <p:cNvPr id="2" name="Flowchart: Connector 1">
                <a:extLst>
                  <a:ext uri="{FF2B5EF4-FFF2-40B4-BE49-F238E27FC236}">
                    <a16:creationId xmlns:a16="http://schemas.microsoft.com/office/drawing/2014/main" id="{DC27001D-B714-49C8-9D5A-227844FBEA77}"/>
                  </a:ext>
                </a:extLst>
              </p:cNvPr>
              <p:cNvSpPr/>
              <p:nvPr/>
            </p:nvSpPr>
            <p:spPr>
              <a:xfrm>
                <a:off x="2455078" y="3060967"/>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Flowchart: Connector 8">
                <a:extLst>
                  <a:ext uri="{FF2B5EF4-FFF2-40B4-BE49-F238E27FC236}">
                    <a16:creationId xmlns:a16="http://schemas.microsoft.com/office/drawing/2014/main" id="{1FA905E0-8119-4F16-BDEC-6CEE3BC0BCF9}"/>
                  </a:ext>
                </a:extLst>
              </p:cNvPr>
              <p:cNvSpPr/>
              <p:nvPr/>
            </p:nvSpPr>
            <p:spPr>
              <a:xfrm>
                <a:off x="2590450" y="2856610"/>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Flowchart: Connector 9">
                <a:extLst>
                  <a:ext uri="{FF2B5EF4-FFF2-40B4-BE49-F238E27FC236}">
                    <a16:creationId xmlns:a16="http://schemas.microsoft.com/office/drawing/2014/main" id="{0DB3EE55-6D31-4007-BEB2-57A4C51DA631}"/>
                  </a:ext>
                </a:extLst>
              </p:cNvPr>
              <p:cNvSpPr/>
              <p:nvPr/>
            </p:nvSpPr>
            <p:spPr>
              <a:xfrm>
                <a:off x="2664771" y="3156150"/>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lowchart: Connector 10">
                <a:extLst>
                  <a:ext uri="{FF2B5EF4-FFF2-40B4-BE49-F238E27FC236}">
                    <a16:creationId xmlns:a16="http://schemas.microsoft.com/office/drawing/2014/main" id="{BEC0319C-2996-4DB4-9350-083A045CA55E}"/>
                  </a:ext>
                </a:extLst>
              </p:cNvPr>
              <p:cNvSpPr/>
              <p:nvPr/>
            </p:nvSpPr>
            <p:spPr>
              <a:xfrm>
                <a:off x="2836327" y="2771435"/>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lowchart: Connector 11">
                <a:extLst>
                  <a:ext uri="{FF2B5EF4-FFF2-40B4-BE49-F238E27FC236}">
                    <a16:creationId xmlns:a16="http://schemas.microsoft.com/office/drawing/2014/main" id="{00B82D2A-83F9-459A-9574-3AE0D877C60F}"/>
                  </a:ext>
                </a:extLst>
              </p:cNvPr>
              <p:cNvSpPr/>
              <p:nvPr/>
            </p:nvSpPr>
            <p:spPr>
              <a:xfrm>
                <a:off x="2455077" y="2652253"/>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lowchart: Connector 12">
                <a:extLst>
                  <a:ext uri="{FF2B5EF4-FFF2-40B4-BE49-F238E27FC236}">
                    <a16:creationId xmlns:a16="http://schemas.microsoft.com/office/drawing/2014/main" id="{4329F539-C178-40D8-BDA9-A72E79515C7C}"/>
                  </a:ext>
                </a:extLst>
              </p:cNvPr>
              <p:cNvSpPr/>
              <p:nvPr/>
            </p:nvSpPr>
            <p:spPr>
              <a:xfrm>
                <a:off x="2223916" y="2571750"/>
                <a:ext cx="939044" cy="792377"/>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4" name="Group 13">
              <a:extLst>
                <a:ext uri="{FF2B5EF4-FFF2-40B4-BE49-F238E27FC236}">
                  <a16:creationId xmlns:a16="http://schemas.microsoft.com/office/drawing/2014/main" id="{8DB95381-6032-43BC-8A54-34C485ACBEAF}"/>
                </a:ext>
              </a:extLst>
            </p:cNvPr>
            <p:cNvGrpSpPr/>
            <p:nvPr/>
          </p:nvGrpSpPr>
          <p:grpSpPr>
            <a:xfrm>
              <a:off x="1432317" y="2202505"/>
              <a:ext cx="848775" cy="783517"/>
              <a:chOff x="1432317" y="2202505"/>
              <a:chExt cx="848775" cy="783517"/>
            </a:xfrm>
          </p:grpSpPr>
          <p:sp>
            <p:nvSpPr>
              <p:cNvPr id="16" name="Flowchart: Connector 15">
                <a:extLst>
                  <a:ext uri="{FF2B5EF4-FFF2-40B4-BE49-F238E27FC236}">
                    <a16:creationId xmlns:a16="http://schemas.microsoft.com/office/drawing/2014/main" id="{A3547552-9DCB-4361-8C64-139215B4C6BC}"/>
                  </a:ext>
                </a:extLst>
              </p:cNvPr>
              <p:cNvSpPr/>
              <p:nvPr/>
            </p:nvSpPr>
            <p:spPr>
              <a:xfrm>
                <a:off x="2070191" y="2577619"/>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lowchart: Connector 16">
                <a:extLst>
                  <a:ext uri="{FF2B5EF4-FFF2-40B4-BE49-F238E27FC236}">
                    <a16:creationId xmlns:a16="http://schemas.microsoft.com/office/drawing/2014/main" id="{FD08FB05-2466-4949-B71F-27B80E6504EE}"/>
                  </a:ext>
                </a:extLst>
              </p:cNvPr>
              <p:cNvSpPr/>
              <p:nvPr/>
            </p:nvSpPr>
            <p:spPr>
              <a:xfrm>
                <a:off x="1504094" y="2481754"/>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Flowchart: Connector 17">
                <a:extLst>
                  <a:ext uri="{FF2B5EF4-FFF2-40B4-BE49-F238E27FC236}">
                    <a16:creationId xmlns:a16="http://schemas.microsoft.com/office/drawing/2014/main" id="{7B36E1CD-EDB0-4AD6-BC06-EB73EE057B67}"/>
                  </a:ext>
                </a:extLst>
              </p:cNvPr>
              <p:cNvSpPr/>
              <p:nvPr/>
            </p:nvSpPr>
            <p:spPr>
              <a:xfrm>
                <a:off x="1841636" y="2278206"/>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Flowchart: Connector 18">
                <a:extLst>
                  <a:ext uri="{FF2B5EF4-FFF2-40B4-BE49-F238E27FC236}">
                    <a16:creationId xmlns:a16="http://schemas.microsoft.com/office/drawing/2014/main" id="{45E04A8B-7DA4-4E84-A0BD-674CA29155E9}"/>
                  </a:ext>
                </a:extLst>
              </p:cNvPr>
              <p:cNvSpPr/>
              <p:nvPr/>
            </p:nvSpPr>
            <p:spPr>
              <a:xfrm>
                <a:off x="1736239" y="2450274"/>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Flowchart: Connector 19">
                <a:extLst>
                  <a:ext uri="{FF2B5EF4-FFF2-40B4-BE49-F238E27FC236}">
                    <a16:creationId xmlns:a16="http://schemas.microsoft.com/office/drawing/2014/main" id="{6B16CCF0-AA27-40B8-A13D-EBD5074F3F26}"/>
                  </a:ext>
                </a:extLst>
              </p:cNvPr>
              <p:cNvSpPr/>
              <p:nvPr/>
            </p:nvSpPr>
            <p:spPr>
              <a:xfrm>
                <a:off x="1649395" y="2664095"/>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Flowchart: Connector 20">
                <a:extLst>
                  <a:ext uri="{FF2B5EF4-FFF2-40B4-BE49-F238E27FC236}">
                    <a16:creationId xmlns:a16="http://schemas.microsoft.com/office/drawing/2014/main" id="{B96EEEB7-3364-4EC7-B32E-4C74DA6596F6}"/>
                  </a:ext>
                </a:extLst>
              </p:cNvPr>
              <p:cNvSpPr/>
              <p:nvPr/>
            </p:nvSpPr>
            <p:spPr>
              <a:xfrm>
                <a:off x="1432317" y="2202505"/>
                <a:ext cx="848775" cy="783517"/>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8" name="Group 7">
              <a:extLst>
                <a:ext uri="{FF2B5EF4-FFF2-40B4-BE49-F238E27FC236}">
                  <a16:creationId xmlns:a16="http://schemas.microsoft.com/office/drawing/2014/main" id="{0E6DC9C6-9BA0-45F0-B82E-7A37CBFC3EBA}"/>
                </a:ext>
              </a:extLst>
            </p:cNvPr>
            <p:cNvGrpSpPr/>
            <p:nvPr/>
          </p:nvGrpSpPr>
          <p:grpSpPr>
            <a:xfrm>
              <a:off x="2231568" y="1430757"/>
              <a:ext cx="972230" cy="832693"/>
              <a:chOff x="2231568" y="1430757"/>
              <a:chExt cx="972230" cy="832693"/>
            </a:xfrm>
          </p:grpSpPr>
          <p:sp>
            <p:nvSpPr>
              <p:cNvPr id="28" name="Flowchart: Connector 27">
                <a:extLst>
                  <a:ext uri="{FF2B5EF4-FFF2-40B4-BE49-F238E27FC236}">
                    <a16:creationId xmlns:a16="http://schemas.microsoft.com/office/drawing/2014/main" id="{4AAD2B6E-0881-415C-8194-5C29F59D6317}"/>
                  </a:ext>
                </a:extLst>
              </p:cNvPr>
              <p:cNvSpPr/>
              <p:nvPr/>
            </p:nvSpPr>
            <p:spPr>
              <a:xfrm>
                <a:off x="2231568" y="1430757"/>
                <a:ext cx="972230" cy="832693"/>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Flowchart: Connector 22">
                <a:extLst>
                  <a:ext uri="{FF2B5EF4-FFF2-40B4-BE49-F238E27FC236}">
                    <a16:creationId xmlns:a16="http://schemas.microsoft.com/office/drawing/2014/main" id="{ED1A8812-F059-4A76-8362-40837B736C22}"/>
                  </a:ext>
                </a:extLst>
              </p:cNvPr>
              <p:cNvSpPr/>
              <p:nvPr/>
            </p:nvSpPr>
            <p:spPr>
              <a:xfrm>
                <a:off x="2312265" y="1754326"/>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Flowchart: Connector 23">
                <a:extLst>
                  <a:ext uri="{FF2B5EF4-FFF2-40B4-BE49-F238E27FC236}">
                    <a16:creationId xmlns:a16="http://schemas.microsoft.com/office/drawing/2014/main" id="{E6D86E50-0AC5-402C-A5F4-0A1A7D2261BB}"/>
                  </a:ext>
                </a:extLst>
              </p:cNvPr>
              <p:cNvSpPr/>
              <p:nvPr/>
            </p:nvSpPr>
            <p:spPr>
              <a:xfrm>
                <a:off x="2651468" y="1505740"/>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Connector 24">
                <a:extLst>
                  <a:ext uri="{FF2B5EF4-FFF2-40B4-BE49-F238E27FC236}">
                    <a16:creationId xmlns:a16="http://schemas.microsoft.com/office/drawing/2014/main" id="{6C056F1D-94AC-413C-A309-B55919F18215}"/>
                  </a:ext>
                </a:extLst>
              </p:cNvPr>
              <p:cNvSpPr/>
              <p:nvPr/>
            </p:nvSpPr>
            <p:spPr>
              <a:xfrm>
                <a:off x="2526359" y="2019468"/>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lowchart: Connector 25">
                <a:extLst>
                  <a:ext uri="{FF2B5EF4-FFF2-40B4-BE49-F238E27FC236}">
                    <a16:creationId xmlns:a16="http://schemas.microsoft.com/office/drawing/2014/main" id="{03CD8D67-98AD-4111-A9CE-5E431E6EC2A3}"/>
                  </a:ext>
                </a:extLst>
              </p:cNvPr>
              <p:cNvSpPr/>
              <p:nvPr/>
            </p:nvSpPr>
            <p:spPr>
              <a:xfrm>
                <a:off x="2771752" y="1682386"/>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Flowchart: Connector 26">
                <a:extLst>
                  <a:ext uri="{FF2B5EF4-FFF2-40B4-BE49-F238E27FC236}">
                    <a16:creationId xmlns:a16="http://schemas.microsoft.com/office/drawing/2014/main" id="{57F35BED-E9EE-4D8E-A3A9-72A2D80E3261}"/>
                  </a:ext>
                </a:extLst>
              </p:cNvPr>
              <p:cNvSpPr/>
              <p:nvPr/>
            </p:nvSpPr>
            <p:spPr>
              <a:xfrm>
                <a:off x="2564199" y="1700583"/>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Flowchart: Connector 30">
                <a:extLst>
                  <a:ext uri="{FF2B5EF4-FFF2-40B4-BE49-F238E27FC236}">
                    <a16:creationId xmlns:a16="http://schemas.microsoft.com/office/drawing/2014/main" id="{4ECA5CEF-C1F8-4A13-B563-DD4E8E564DE2}"/>
                  </a:ext>
                </a:extLst>
              </p:cNvPr>
              <p:cNvSpPr/>
              <p:nvPr/>
            </p:nvSpPr>
            <p:spPr>
              <a:xfrm>
                <a:off x="2846329" y="1922258"/>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530289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54"/>
          <p:cNvGrpSpPr/>
          <p:nvPr/>
        </p:nvGrpSpPr>
        <p:grpSpPr>
          <a:xfrm>
            <a:off x="3326335" y="2017227"/>
            <a:ext cx="2495390" cy="2495390"/>
            <a:chOff x="2123286" y="186725"/>
            <a:chExt cx="4901571" cy="4901571"/>
          </a:xfrm>
        </p:grpSpPr>
        <p:sp>
          <p:nvSpPr>
            <p:cNvPr id="866" name="Google Shape;866;p54"/>
            <p:cNvSpPr/>
            <p:nvPr/>
          </p:nvSpPr>
          <p:spPr>
            <a:xfrm>
              <a:off x="2123286" y="186725"/>
              <a:ext cx="4901571" cy="4901571"/>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4"/>
            <p:cNvSpPr/>
            <p:nvPr/>
          </p:nvSpPr>
          <p:spPr>
            <a:xfrm>
              <a:off x="2707213" y="770268"/>
              <a:ext cx="3733717" cy="3734101"/>
            </a:xfrm>
            <a:custGeom>
              <a:avLst/>
              <a:gdLst/>
              <a:ahLst/>
              <a:cxnLst/>
              <a:rect l="l" t="t" r="r" b="b"/>
              <a:pathLst>
                <a:path w="116706" h="116718" extrusionOk="0">
                  <a:moveTo>
                    <a:pt x="58353" y="1"/>
                  </a:moveTo>
                  <a:cubicBezTo>
                    <a:pt x="26123" y="1"/>
                    <a:pt x="0" y="26135"/>
                    <a:pt x="0" y="58365"/>
                  </a:cubicBezTo>
                  <a:cubicBezTo>
                    <a:pt x="0" y="73843"/>
                    <a:pt x="6144" y="88690"/>
                    <a:pt x="17086" y="99632"/>
                  </a:cubicBezTo>
                  <a:cubicBezTo>
                    <a:pt x="28028" y="110574"/>
                    <a:pt x="42875" y="116717"/>
                    <a:pt x="58353" y="116717"/>
                  </a:cubicBezTo>
                  <a:cubicBezTo>
                    <a:pt x="73831" y="116717"/>
                    <a:pt x="88678" y="110574"/>
                    <a:pt x="99620" y="99632"/>
                  </a:cubicBezTo>
                  <a:cubicBezTo>
                    <a:pt x="110562" y="88690"/>
                    <a:pt x="116706" y="73843"/>
                    <a:pt x="116706" y="58365"/>
                  </a:cubicBezTo>
                  <a:cubicBezTo>
                    <a:pt x="116706" y="42887"/>
                    <a:pt x="110562" y="28040"/>
                    <a:pt x="99620" y="17098"/>
                  </a:cubicBezTo>
                  <a:cubicBezTo>
                    <a:pt x="88678" y="6156"/>
                    <a:pt x="73831" y="1"/>
                    <a:pt x="58353" y="1"/>
                  </a:cubicBezTo>
                  <a:close/>
                </a:path>
              </a:pathLst>
            </a:custGeom>
            <a:gradFill>
              <a:gsLst>
                <a:gs pos="0">
                  <a:srgbClr val="252C3A">
                    <a:alpha val="71764"/>
                  </a:srgbClr>
                </a:gs>
                <a:gs pos="100000">
                  <a:srgbClr val="252C3A">
                    <a:alpha val="1568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54"/>
          <p:cNvSpPr txBox="1">
            <a:spLocks noGrp="1"/>
          </p:cNvSpPr>
          <p:nvPr>
            <p:ph type="title"/>
          </p:nvPr>
        </p:nvSpPr>
        <p:spPr>
          <a:xfrm>
            <a:off x="2646600" y="594300"/>
            <a:ext cx="3850800" cy="10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Why use Overview?</a:t>
            </a:r>
            <a:endParaRPr b="1"/>
          </a:p>
        </p:txBody>
      </p:sp>
      <p:sp>
        <p:nvSpPr>
          <p:cNvPr id="869" name="Google Shape;869;p54"/>
          <p:cNvSpPr txBox="1">
            <a:spLocks noGrp="1"/>
          </p:cNvSpPr>
          <p:nvPr>
            <p:ph type="title" idx="4294967295"/>
          </p:nvPr>
        </p:nvSpPr>
        <p:spPr>
          <a:xfrm>
            <a:off x="6561871" y="1648415"/>
            <a:ext cx="1803000" cy="875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accent5"/>
                </a:solidFill>
              </a:rPr>
              <a:t>Has clear links with Genre, Actors, etc</a:t>
            </a:r>
            <a:endParaRPr sz="1400">
              <a:solidFill>
                <a:schemeClr val="accent5"/>
              </a:solidFill>
            </a:endParaRPr>
          </a:p>
        </p:txBody>
      </p:sp>
      <p:sp>
        <p:nvSpPr>
          <p:cNvPr id="873" name="Google Shape;873;p54"/>
          <p:cNvSpPr txBox="1">
            <a:spLocks noGrp="1"/>
          </p:cNvSpPr>
          <p:nvPr>
            <p:ph type="title" idx="4294967295"/>
          </p:nvPr>
        </p:nvSpPr>
        <p:spPr>
          <a:xfrm>
            <a:off x="882976" y="1648415"/>
            <a:ext cx="1803000" cy="79140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chemeClr val="accent5"/>
                </a:solidFill>
              </a:rPr>
              <a:t>Provides the largest amount of unstructured text</a:t>
            </a:r>
            <a:endParaRPr sz="1400">
              <a:solidFill>
                <a:schemeClr val="accent5"/>
              </a:solidFill>
            </a:endParaRPr>
          </a:p>
        </p:txBody>
      </p:sp>
      <p:sp>
        <p:nvSpPr>
          <p:cNvPr id="875" name="Google Shape;875;p54"/>
          <p:cNvSpPr txBox="1">
            <a:spLocks noGrp="1"/>
          </p:cNvSpPr>
          <p:nvPr>
            <p:ph type="title" idx="4294967295"/>
          </p:nvPr>
        </p:nvSpPr>
        <p:spPr>
          <a:xfrm>
            <a:off x="1400212" y="3832050"/>
            <a:ext cx="1803000" cy="65243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solidFill>
                  <a:schemeClr val="accent5"/>
                </a:solidFill>
              </a:rPr>
              <a:t>Could affect viewership</a:t>
            </a:r>
            <a:endParaRPr sz="1400">
              <a:solidFill>
                <a:schemeClr val="accent5"/>
              </a:solidFill>
            </a:endParaRPr>
          </a:p>
        </p:txBody>
      </p:sp>
      <p:grpSp>
        <p:nvGrpSpPr>
          <p:cNvPr id="877" name="Google Shape;877;p54"/>
          <p:cNvGrpSpPr/>
          <p:nvPr/>
        </p:nvGrpSpPr>
        <p:grpSpPr>
          <a:xfrm>
            <a:off x="2743200" y="2178225"/>
            <a:ext cx="787800" cy="1926075"/>
            <a:chOff x="2743200" y="2178225"/>
            <a:chExt cx="787800" cy="1926075"/>
          </a:xfrm>
        </p:grpSpPr>
        <p:cxnSp>
          <p:nvCxnSpPr>
            <p:cNvPr id="878" name="Google Shape;878;p54"/>
            <p:cNvCxnSpPr/>
            <p:nvPr/>
          </p:nvCxnSpPr>
          <p:spPr>
            <a:xfrm>
              <a:off x="2743200" y="2178225"/>
              <a:ext cx="787800" cy="496200"/>
            </a:xfrm>
            <a:prstGeom prst="straightConnector1">
              <a:avLst/>
            </a:prstGeom>
            <a:noFill/>
            <a:ln w="9525" cap="flat" cmpd="sng">
              <a:solidFill>
                <a:schemeClr val="accent5"/>
              </a:solidFill>
              <a:prstDash val="solid"/>
              <a:round/>
              <a:headEnd type="oval" w="med" len="med"/>
              <a:tailEnd type="oval" w="med" len="med"/>
            </a:ln>
          </p:spPr>
        </p:cxnSp>
        <p:cxnSp>
          <p:nvCxnSpPr>
            <p:cNvPr id="879" name="Google Shape;879;p54"/>
            <p:cNvCxnSpPr/>
            <p:nvPr/>
          </p:nvCxnSpPr>
          <p:spPr>
            <a:xfrm rot="10800000" flipH="1">
              <a:off x="2757800" y="3761400"/>
              <a:ext cx="693000" cy="342900"/>
            </a:xfrm>
            <a:prstGeom prst="straightConnector1">
              <a:avLst/>
            </a:prstGeom>
            <a:noFill/>
            <a:ln w="9525" cap="flat" cmpd="sng">
              <a:solidFill>
                <a:schemeClr val="accent5"/>
              </a:solidFill>
              <a:prstDash val="solid"/>
              <a:round/>
              <a:headEnd type="oval" w="med" len="med"/>
              <a:tailEnd type="oval" w="med" len="med"/>
            </a:ln>
          </p:spPr>
        </p:cxnSp>
      </p:grpSp>
      <p:cxnSp>
        <p:nvCxnSpPr>
          <p:cNvPr id="881" name="Google Shape;881;p54"/>
          <p:cNvCxnSpPr/>
          <p:nvPr/>
        </p:nvCxnSpPr>
        <p:spPr>
          <a:xfrm flipH="1">
            <a:off x="5637398" y="2178225"/>
            <a:ext cx="787800" cy="496200"/>
          </a:xfrm>
          <a:prstGeom prst="straightConnector1">
            <a:avLst/>
          </a:prstGeom>
          <a:noFill/>
          <a:ln w="9525" cap="flat" cmpd="sng">
            <a:solidFill>
              <a:schemeClr val="accent5"/>
            </a:solidFill>
            <a:prstDash val="solid"/>
            <a:round/>
            <a:headEnd type="oval" w="med" len="med"/>
            <a:tailEnd type="oval" w="med" len="med"/>
          </a:ln>
        </p:spPr>
      </p:cxnSp>
      <p:grpSp>
        <p:nvGrpSpPr>
          <p:cNvPr id="51" name="Google Shape;1791;p66">
            <a:extLst>
              <a:ext uri="{FF2B5EF4-FFF2-40B4-BE49-F238E27FC236}">
                <a16:creationId xmlns:a16="http://schemas.microsoft.com/office/drawing/2014/main" id="{B449533A-A3BD-4A61-945E-2F716338CAE0}"/>
              </a:ext>
            </a:extLst>
          </p:cNvPr>
          <p:cNvGrpSpPr/>
          <p:nvPr/>
        </p:nvGrpSpPr>
        <p:grpSpPr>
          <a:xfrm>
            <a:off x="3922452" y="2324524"/>
            <a:ext cx="1311146" cy="1890816"/>
            <a:chOff x="3396700" y="806925"/>
            <a:chExt cx="467225" cy="621175"/>
          </a:xfrm>
        </p:grpSpPr>
        <p:sp>
          <p:nvSpPr>
            <p:cNvPr id="52" name="Google Shape;1792;p66">
              <a:extLst>
                <a:ext uri="{FF2B5EF4-FFF2-40B4-BE49-F238E27FC236}">
                  <a16:creationId xmlns:a16="http://schemas.microsoft.com/office/drawing/2014/main" id="{40EBCFEF-F552-4FB7-AD3A-9E14A44D1BF2}"/>
                </a:ext>
              </a:extLst>
            </p:cNvPr>
            <p:cNvSpPr/>
            <p:nvPr/>
          </p:nvSpPr>
          <p:spPr>
            <a:xfrm>
              <a:off x="3396700" y="806925"/>
              <a:ext cx="467225" cy="621175"/>
            </a:xfrm>
            <a:custGeom>
              <a:avLst/>
              <a:gdLst/>
              <a:ahLst/>
              <a:cxnLst/>
              <a:rect l="l" t="t" r="r" b="b"/>
              <a:pathLst>
                <a:path w="18689" h="24847" extrusionOk="0">
                  <a:moveTo>
                    <a:pt x="1004" y="1"/>
                  </a:moveTo>
                  <a:cubicBezTo>
                    <a:pt x="461" y="1"/>
                    <a:pt x="0" y="435"/>
                    <a:pt x="0" y="1004"/>
                  </a:cubicBezTo>
                  <a:lnTo>
                    <a:pt x="0" y="23842"/>
                  </a:lnTo>
                  <a:cubicBezTo>
                    <a:pt x="0" y="24412"/>
                    <a:pt x="461" y="24846"/>
                    <a:pt x="1004" y="24846"/>
                  </a:cubicBezTo>
                  <a:lnTo>
                    <a:pt x="17685" y="24846"/>
                  </a:lnTo>
                  <a:cubicBezTo>
                    <a:pt x="18254" y="24846"/>
                    <a:pt x="18688" y="24412"/>
                    <a:pt x="18688" y="23842"/>
                  </a:cubicBezTo>
                  <a:lnTo>
                    <a:pt x="18688" y="5615"/>
                  </a:lnTo>
                  <a:cubicBezTo>
                    <a:pt x="18688" y="5344"/>
                    <a:pt x="18580" y="5073"/>
                    <a:pt x="18363" y="4883"/>
                  </a:cubicBezTo>
                  <a:lnTo>
                    <a:pt x="13372" y="272"/>
                  </a:lnTo>
                  <a:cubicBezTo>
                    <a:pt x="13182" y="82"/>
                    <a:pt x="12965" y="1"/>
                    <a:pt x="1269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93;p66">
              <a:extLst>
                <a:ext uri="{FF2B5EF4-FFF2-40B4-BE49-F238E27FC236}">
                  <a16:creationId xmlns:a16="http://schemas.microsoft.com/office/drawing/2014/main" id="{A1306B25-6234-4497-A32F-D8E1C1E84A16}"/>
                </a:ext>
              </a:extLst>
            </p:cNvPr>
            <p:cNvSpPr/>
            <p:nvPr/>
          </p:nvSpPr>
          <p:spPr>
            <a:xfrm>
              <a:off x="3499075" y="1211750"/>
              <a:ext cx="40050" cy="17650"/>
            </a:xfrm>
            <a:custGeom>
              <a:avLst/>
              <a:gdLst/>
              <a:ahLst/>
              <a:cxnLst/>
              <a:rect l="l" t="t" r="r" b="b"/>
              <a:pathLst>
                <a:path w="1602" h="706" extrusionOk="0">
                  <a:moveTo>
                    <a:pt x="353" y="1"/>
                  </a:moveTo>
                  <a:cubicBezTo>
                    <a:pt x="163" y="1"/>
                    <a:pt x="1" y="163"/>
                    <a:pt x="1" y="353"/>
                  </a:cubicBezTo>
                  <a:cubicBezTo>
                    <a:pt x="1" y="543"/>
                    <a:pt x="163" y="706"/>
                    <a:pt x="353" y="706"/>
                  </a:cubicBezTo>
                  <a:lnTo>
                    <a:pt x="1248" y="706"/>
                  </a:lnTo>
                  <a:cubicBezTo>
                    <a:pt x="1438" y="706"/>
                    <a:pt x="1601" y="543"/>
                    <a:pt x="1601" y="353"/>
                  </a:cubicBezTo>
                  <a:cubicBezTo>
                    <a:pt x="1601" y="163"/>
                    <a:pt x="1438" y="1"/>
                    <a:pt x="1248"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94;p66">
              <a:extLst>
                <a:ext uri="{FF2B5EF4-FFF2-40B4-BE49-F238E27FC236}">
                  <a16:creationId xmlns:a16="http://schemas.microsoft.com/office/drawing/2014/main" id="{6EBE8C83-E785-467C-B959-2A994518D4DC}"/>
                </a:ext>
              </a:extLst>
            </p:cNvPr>
            <p:cNvSpPr/>
            <p:nvPr/>
          </p:nvSpPr>
          <p:spPr>
            <a:xfrm>
              <a:off x="3499075" y="1040200"/>
              <a:ext cx="43425" cy="18325"/>
            </a:xfrm>
            <a:custGeom>
              <a:avLst/>
              <a:gdLst/>
              <a:ahLst/>
              <a:cxnLst/>
              <a:rect l="l" t="t" r="r" b="b"/>
              <a:pathLst>
                <a:path w="1737" h="733" extrusionOk="0">
                  <a:moveTo>
                    <a:pt x="353" y="0"/>
                  </a:moveTo>
                  <a:cubicBezTo>
                    <a:pt x="163" y="0"/>
                    <a:pt x="1" y="163"/>
                    <a:pt x="1" y="380"/>
                  </a:cubicBezTo>
                  <a:cubicBezTo>
                    <a:pt x="1" y="570"/>
                    <a:pt x="163" y="733"/>
                    <a:pt x="353" y="733"/>
                  </a:cubicBezTo>
                  <a:lnTo>
                    <a:pt x="1384" y="733"/>
                  </a:lnTo>
                  <a:cubicBezTo>
                    <a:pt x="1574" y="733"/>
                    <a:pt x="1737" y="570"/>
                    <a:pt x="1737" y="380"/>
                  </a:cubicBezTo>
                  <a:cubicBezTo>
                    <a:pt x="1737" y="163"/>
                    <a:pt x="1574" y="0"/>
                    <a:pt x="1384"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95;p66">
              <a:extLst>
                <a:ext uri="{FF2B5EF4-FFF2-40B4-BE49-F238E27FC236}">
                  <a16:creationId xmlns:a16="http://schemas.microsoft.com/office/drawing/2014/main" id="{50571610-82BC-45D2-AE17-1EAB464F36D1}"/>
                </a:ext>
              </a:extLst>
            </p:cNvPr>
            <p:cNvSpPr/>
            <p:nvPr/>
          </p:nvSpPr>
          <p:spPr>
            <a:xfrm>
              <a:off x="3566900" y="1040200"/>
              <a:ext cx="120050" cy="18325"/>
            </a:xfrm>
            <a:custGeom>
              <a:avLst/>
              <a:gdLst/>
              <a:ahLst/>
              <a:cxnLst/>
              <a:rect l="l" t="t" r="r" b="b"/>
              <a:pathLst>
                <a:path w="4802" h="733" extrusionOk="0">
                  <a:moveTo>
                    <a:pt x="353" y="0"/>
                  </a:moveTo>
                  <a:cubicBezTo>
                    <a:pt x="163" y="0"/>
                    <a:pt x="0" y="163"/>
                    <a:pt x="0" y="380"/>
                  </a:cubicBezTo>
                  <a:cubicBezTo>
                    <a:pt x="0" y="570"/>
                    <a:pt x="163" y="733"/>
                    <a:pt x="353" y="733"/>
                  </a:cubicBezTo>
                  <a:lnTo>
                    <a:pt x="4421" y="733"/>
                  </a:lnTo>
                  <a:cubicBezTo>
                    <a:pt x="4638" y="733"/>
                    <a:pt x="4801" y="570"/>
                    <a:pt x="4801" y="380"/>
                  </a:cubicBezTo>
                  <a:cubicBezTo>
                    <a:pt x="4801" y="163"/>
                    <a:pt x="4638" y="0"/>
                    <a:pt x="4421"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96;p66">
              <a:extLst>
                <a:ext uri="{FF2B5EF4-FFF2-40B4-BE49-F238E27FC236}">
                  <a16:creationId xmlns:a16="http://schemas.microsoft.com/office/drawing/2014/main" id="{044A0027-0AC6-46B4-91A8-B4FC39DFC5FB}"/>
                </a:ext>
              </a:extLst>
            </p:cNvPr>
            <p:cNvSpPr/>
            <p:nvPr/>
          </p:nvSpPr>
          <p:spPr>
            <a:xfrm>
              <a:off x="3711325" y="1040200"/>
              <a:ext cx="96325" cy="18325"/>
            </a:xfrm>
            <a:custGeom>
              <a:avLst/>
              <a:gdLst/>
              <a:ahLst/>
              <a:cxnLst/>
              <a:rect l="l" t="t" r="r" b="b"/>
              <a:pathLst>
                <a:path w="3853" h="733" extrusionOk="0">
                  <a:moveTo>
                    <a:pt x="380" y="0"/>
                  </a:moveTo>
                  <a:cubicBezTo>
                    <a:pt x="163" y="0"/>
                    <a:pt x="0" y="163"/>
                    <a:pt x="0" y="380"/>
                  </a:cubicBezTo>
                  <a:cubicBezTo>
                    <a:pt x="0" y="570"/>
                    <a:pt x="163" y="733"/>
                    <a:pt x="380" y="733"/>
                  </a:cubicBezTo>
                  <a:lnTo>
                    <a:pt x="3499" y="733"/>
                  </a:lnTo>
                  <a:cubicBezTo>
                    <a:pt x="3689" y="733"/>
                    <a:pt x="3852" y="570"/>
                    <a:pt x="3852" y="380"/>
                  </a:cubicBezTo>
                  <a:cubicBezTo>
                    <a:pt x="3852" y="163"/>
                    <a:pt x="3689" y="0"/>
                    <a:pt x="349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97;p66">
              <a:extLst>
                <a:ext uri="{FF2B5EF4-FFF2-40B4-BE49-F238E27FC236}">
                  <a16:creationId xmlns:a16="http://schemas.microsoft.com/office/drawing/2014/main" id="{2CF6281B-E16F-4158-976D-EC89DEE7EB69}"/>
                </a:ext>
              </a:extLst>
            </p:cNvPr>
            <p:cNvSpPr/>
            <p:nvPr/>
          </p:nvSpPr>
          <p:spPr>
            <a:xfrm>
              <a:off x="3499075" y="1082925"/>
              <a:ext cx="64450" cy="18325"/>
            </a:xfrm>
            <a:custGeom>
              <a:avLst/>
              <a:gdLst/>
              <a:ahLst/>
              <a:cxnLst/>
              <a:rect l="l" t="t" r="r" b="b"/>
              <a:pathLst>
                <a:path w="2578" h="733" extrusionOk="0">
                  <a:moveTo>
                    <a:pt x="353" y="0"/>
                  </a:moveTo>
                  <a:cubicBezTo>
                    <a:pt x="163" y="0"/>
                    <a:pt x="1" y="163"/>
                    <a:pt x="1" y="380"/>
                  </a:cubicBezTo>
                  <a:cubicBezTo>
                    <a:pt x="1" y="570"/>
                    <a:pt x="163" y="732"/>
                    <a:pt x="353" y="732"/>
                  </a:cubicBezTo>
                  <a:lnTo>
                    <a:pt x="2225" y="732"/>
                  </a:lnTo>
                  <a:cubicBezTo>
                    <a:pt x="2415" y="732"/>
                    <a:pt x="2577" y="570"/>
                    <a:pt x="2577" y="380"/>
                  </a:cubicBezTo>
                  <a:cubicBezTo>
                    <a:pt x="2577" y="163"/>
                    <a:pt x="2415" y="0"/>
                    <a:pt x="2225"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98;p66">
              <a:extLst>
                <a:ext uri="{FF2B5EF4-FFF2-40B4-BE49-F238E27FC236}">
                  <a16:creationId xmlns:a16="http://schemas.microsoft.com/office/drawing/2014/main" id="{B43FC664-27A2-4357-8CC4-2FB71D8E4F3E}"/>
                </a:ext>
              </a:extLst>
            </p:cNvPr>
            <p:cNvSpPr/>
            <p:nvPr/>
          </p:nvSpPr>
          <p:spPr>
            <a:xfrm>
              <a:off x="3586550" y="1082925"/>
              <a:ext cx="158700" cy="18325"/>
            </a:xfrm>
            <a:custGeom>
              <a:avLst/>
              <a:gdLst/>
              <a:ahLst/>
              <a:cxnLst/>
              <a:rect l="l" t="t" r="r" b="b"/>
              <a:pathLst>
                <a:path w="6348" h="733" extrusionOk="0">
                  <a:moveTo>
                    <a:pt x="380" y="0"/>
                  </a:moveTo>
                  <a:cubicBezTo>
                    <a:pt x="163" y="0"/>
                    <a:pt x="1" y="163"/>
                    <a:pt x="1" y="380"/>
                  </a:cubicBezTo>
                  <a:cubicBezTo>
                    <a:pt x="1" y="570"/>
                    <a:pt x="163" y="732"/>
                    <a:pt x="380" y="732"/>
                  </a:cubicBezTo>
                  <a:lnTo>
                    <a:pt x="5995" y="732"/>
                  </a:lnTo>
                  <a:cubicBezTo>
                    <a:pt x="6185" y="732"/>
                    <a:pt x="6348" y="570"/>
                    <a:pt x="6348" y="380"/>
                  </a:cubicBezTo>
                  <a:cubicBezTo>
                    <a:pt x="6348" y="163"/>
                    <a:pt x="6185" y="0"/>
                    <a:pt x="5995"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99;p66">
              <a:extLst>
                <a:ext uri="{FF2B5EF4-FFF2-40B4-BE49-F238E27FC236}">
                  <a16:creationId xmlns:a16="http://schemas.microsoft.com/office/drawing/2014/main" id="{4BD5CBCD-C500-4030-9E4C-3CC6D3F043FA}"/>
                </a:ext>
              </a:extLst>
            </p:cNvPr>
            <p:cNvSpPr/>
            <p:nvPr/>
          </p:nvSpPr>
          <p:spPr>
            <a:xfrm>
              <a:off x="3770325" y="1082925"/>
              <a:ext cx="37325" cy="18325"/>
            </a:xfrm>
            <a:custGeom>
              <a:avLst/>
              <a:gdLst/>
              <a:ahLst/>
              <a:cxnLst/>
              <a:rect l="l" t="t" r="r" b="b"/>
              <a:pathLst>
                <a:path w="1493" h="733" extrusionOk="0">
                  <a:moveTo>
                    <a:pt x="353" y="0"/>
                  </a:moveTo>
                  <a:cubicBezTo>
                    <a:pt x="163" y="0"/>
                    <a:pt x="0" y="163"/>
                    <a:pt x="0" y="380"/>
                  </a:cubicBezTo>
                  <a:cubicBezTo>
                    <a:pt x="0" y="570"/>
                    <a:pt x="163" y="732"/>
                    <a:pt x="353" y="732"/>
                  </a:cubicBezTo>
                  <a:lnTo>
                    <a:pt x="1139" y="732"/>
                  </a:lnTo>
                  <a:cubicBezTo>
                    <a:pt x="1329" y="732"/>
                    <a:pt x="1492" y="570"/>
                    <a:pt x="1492" y="380"/>
                  </a:cubicBezTo>
                  <a:cubicBezTo>
                    <a:pt x="1492" y="163"/>
                    <a:pt x="1329" y="0"/>
                    <a:pt x="113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00;p66">
              <a:extLst>
                <a:ext uri="{FF2B5EF4-FFF2-40B4-BE49-F238E27FC236}">
                  <a16:creationId xmlns:a16="http://schemas.microsoft.com/office/drawing/2014/main" id="{B671F0B1-2646-4081-9A78-9CC05B160F33}"/>
                </a:ext>
              </a:extLst>
            </p:cNvPr>
            <p:cNvSpPr/>
            <p:nvPr/>
          </p:nvSpPr>
          <p:spPr>
            <a:xfrm>
              <a:off x="3499075" y="1126300"/>
              <a:ext cx="86150" cy="17675"/>
            </a:xfrm>
            <a:custGeom>
              <a:avLst/>
              <a:gdLst/>
              <a:ahLst/>
              <a:cxnLst/>
              <a:rect l="l" t="t" r="r" b="b"/>
              <a:pathLst>
                <a:path w="3446" h="707" extrusionOk="0">
                  <a:moveTo>
                    <a:pt x="353" y="1"/>
                  </a:moveTo>
                  <a:cubicBezTo>
                    <a:pt x="163" y="1"/>
                    <a:pt x="1" y="164"/>
                    <a:pt x="1" y="354"/>
                  </a:cubicBezTo>
                  <a:cubicBezTo>
                    <a:pt x="1" y="543"/>
                    <a:pt x="163" y="706"/>
                    <a:pt x="353" y="706"/>
                  </a:cubicBezTo>
                  <a:lnTo>
                    <a:pt x="3066" y="706"/>
                  </a:lnTo>
                  <a:cubicBezTo>
                    <a:pt x="3283" y="706"/>
                    <a:pt x="3445" y="543"/>
                    <a:pt x="3418" y="354"/>
                  </a:cubicBezTo>
                  <a:cubicBezTo>
                    <a:pt x="3418" y="164"/>
                    <a:pt x="3256" y="1"/>
                    <a:pt x="306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01;p66">
              <a:extLst>
                <a:ext uri="{FF2B5EF4-FFF2-40B4-BE49-F238E27FC236}">
                  <a16:creationId xmlns:a16="http://schemas.microsoft.com/office/drawing/2014/main" id="{5C70F97E-17FF-41F7-9BF8-479B60CEA007}"/>
                </a:ext>
              </a:extLst>
            </p:cNvPr>
            <p:cNvSpPr/>
            <p:nvPr/>
          </p:nvSpPr>
          <p:spPr>
            <a:xfrm>
              <a:off x="3608925" y="1126300"/>
              <a:ext cx="113275" cy="17675"/>
            </a:xfrm>
            <a:custGeom>
              <a:avLst/>
              <a:gdLst/>
              <a:ahLst/>
              <a:cxnLst/>
              <a:rect l="l" t="t" r="r" b="b"/>
              <a:pathLst>
                <a:path w="4531" h="707" extrusionOk="0">
                  <a:moveTo>
                    <a:pt x="381" y="1"/>
                  </a:moveTo>
                  <a:cubicBezTo>
                    <a:pt x="164" y="1"/>
                    <a:pt x="1" y="164"/>
                    <a:pt x="1" y="354"/>
                  </a:cubicBezTo>
                  <a:cubicBezTo>
                    <a:pt x="1" y="543"/>
                    <a:pt x="164" y="706"/>
                    <a:pt x="381" y="706"/>
                  </a:cubicBezTo>
                  <a:lnTo>
                    <a:pt x="4151" y="706"/>
                  </a:lnTo>
                  <a:cubicBezTo>
                    <a:pt x="4368" y="706"/>
                    <a:pt x="4530" y="543"/>
                    <a:pt x="4530" y="354"/>
                  </a:cubicBezTo>
                  <a:cubicBezTo>
                    <a:pt x="4530" y="164"/>
                    <a:pt x="4368" y="1"/>
                    <a:pt x="4151"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2;p66">
              <a:extLst>
                <a:ext uri="{FF2B5EF4-FFF2-40B4-BE49-F238E27FC236}">
                  <a16:creationId xmlns:a16="http://schemas.microsoft.com/office/drawing/2014/main" id="{24F3DAEE-6E7C-40F7-B877-1449FA0FA232}"/>
                </a:ext>
              </a:extLst>
            </p:cNvPr>
            <p:cNvSpPr/>
            <p:nvPr/>
          </p:nvSpPr>
          <p:spPr>
            <a:xfrm>
              <a:off x="3746575" y="1126300"/>
              <a:ext cx="61075" cy="17675"/>
            </a:xfrm>
            <a:custGeom>
              <a:avLst/>
              <a:gdLst/>
              <a:ahLst/>
              <a:cxnLst/>
              <a:rect l="l" t="t" r="r" b="b"/>
              <a:pathLst>
                <a:path w="2443" h="707" extrusionOk="0">
                  <a:moveTo>
                    <a:pt x="354" y="1"/>
                  </a:moveTo>
                  <a:cubicBezTo>
                    <a:pt x="164" y="1"/>
                    <a:pt x="1" y="164"/>
                    <a:pt x="1" y="354"/>
                  </a:cubicBezTo>
                  <a:cubicBezTo>
                    <a:pt x="1" y="543"/>
                    <a:pt x="164" y="706"/>
                    <a:pt x="354" y="706"/>
                  </a:cubicBezTo>
                  <a:lnTo>
                    <a:pt x="2089" y="706"/>
                  </a:lnTo>
                  <a:cubicBezTo>
                    <a:pt x="2279" y="706"/>
                    <a:pt x="2442" y="543"/>
                    <a:pt x="2442" y="354"/>
                  </a:cubicBezTo>
                  <a:cubicBezTo>
                    <a:pt x="2442" y="164"/>
                    <a:pt x="2279" y="1"/>
                    <a:pt x="2089"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3;p66">
              <a:extLst>
                <a:ext uri="{FF2B5EF4-FFF2-40B4-BE49-F238E27FC236}">
                  <a16:creationId xmlns:a16="http://schemas.microsoft.com/office/drawing/2014/main" id="{CB6067F1-8DD7-43FA-9E0F-95BBB24C03A5}"/>
                </a:ext>
              </a:extLst>
            </p:cNvPr>
            <p:cNvSpPr/>
            <p:nvPr/>
          </p:nvSpPr>
          <p:spPr>
            <a:xfrm>
              <a:off x="3710650" y="1169025"/>
              <a:ext cx="97000" cy="17650"/>
            </a:xfrm>
            <a:custGeom>
              <a:avLst/>
              <a:gdLst/>
              <a:ahLst/>
              <a:cxnLst/>
              <a:rect l="l" t="t" r="r" b="b"/>
              <a:pathLst>
                <a:path w="3880" h="706" extrusionOk="0">
                  <a:moveTo>
                    <a:pt x="380" y="1"/>
                  </a:moveTo>
                  <a:cubicBezTo>
                    <a:pt x="163" y="1"/>
                    <a:pt x="0" y="163"/>
                    <a:pt x="0" y="353"/>
                  </a:cubicBezTo>
                  <a:cubicBezTo>
                    <a:pt x="0" y="543"/>
                    <a:pt x="163" y="706"/>
                    <a:pt x="380" y="706"/>
                  </a:cubicBezTo>
                  <a:lnTo>
                    <a:pt x="3526" y="706"/>
                  </a:lnTo>
                  <a:cubicBezTo>
                    <a:pt x="3716" y="706"/>
                    <a:pt x="3879" y="543"/>
                    <a:pt x="3879" y="353"/>
                  </a:cubicBezTo>
                  <a:cubicBezTo>
                    <a:pt x="3879" y="163"/>
                    <a:pt x="3716" y="1"/>
                    <a:pt x="352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804;p66">
              <a:extLst>
                <a:ext uri="{FF2B5EF4-FFF2-40B4-BE49-F238E27FC236}">
                  <a16:creationId xmlns:a16="http://schemas.microsoft.com/office/drawing/2014/main" id="{3B162516-BB02-4BEF-A4CC-B936648E79C2}"/>
                </a:ext>
              </a:extLst>
            </p:cNvPr>
            <p:cNvSpPr/>
            <p:nvPr/>
          </p:nvSpPr>
          <p:spPr>
            <a:xfrm>
              <a:off x="3499075" y="1169025"/>
              <a:ext cx="66475" cy="17650"/>
            </a:xfrm>
            <a:custGeom>
              <a:avLst/>
              <a:gdLst/>
              <a:ahLst/>
              <a:cxnLst/>
              <a:rect l="l" t="t" r="r" b="b"/>
              <a:pathLst>
                <a:path w="2659" h="706" extrusionOk="0">
                  <a:moveTo>
                    <a:pt x="353" y="1"/>
                  </a:moveTo>
                  <a:cubicBezTo>
                    <a:pt x="163" y="1"/>
                    <a:pt x="1" y="163"/>
                    <a:pt x="1" y="353"/>
                  </a:cubicBezTo>
                  <a:cubicBezTo>
                    <a:pt x="1" y="543"/>
                    <a:pt x="163" y="706"/>
                    <a:pt x="353" y="706"/>
                  </a:cubicBezTo>
                  <a:lnTo>
                    <a:pt x="2279" y="706"/>
                  </a:lnTo>
                  <a:cubicBezTo>
                    <a:pt x="2496" y="706"/>
                    <a:pt x="2659" y="543"/>
                    <a:pt x="2659" y="353"/>
                  </a:cubicBezTo>
                  <a:cubicBezTo>
                    <a:pt x="2659" y="163"/>
                    <a:pt x="2496" y="1"/>
                    <a:pt x="2279"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5;p66">
              <a:extLst>
                <a:ext uri="{FF2B5EF4-FFF2-40B4-BE49-F238E27FC236}">
                  <a16:creationId xmlns:a16="http://schemas.microsoft.com/office/drawing/2014/main" id="{9C53F833-E635-4009-8D33-5A757F38C976}"/>
                </a:ext>
              </a:extLst>
            </p:cNvPr>
            <p:cNvSpPr/>
            <p:nvPr/>
          </p:nvSpPr>
          <p:spPr>
            <a:xfrm>
              <a:off x="3589275" y="1169025"/>
              <a:ext cx="97675" cy="17650"/>
            </a:xfrm>
            <a:custGeom>
              <a:avLst/>
              <a:gdLst/>
              <a:ahLst/>
              <a:cxnLst/>
              <a:rect l="l" t="t" r="r" b="b"/>
              <a:pathLst>
                <a:path w="3907" h="706" extrusionOk="0">
                  <a:moveTo>
                    <a:pt x="353" y="1"/>
                  </a:moveTo>
                  <a:cubicBezTo>
                    <a:pt x="163" y="1"/>
                    <a:pt x="0" y="163"/>
                    <a:pt x="0" y="353"/>
                  </a:cubicBezTo>
                  <a:cubicBezTo>
                    <a:pt x="0" y="543"/>
                    <a:pt x="163" y="706"/>
                    <a:pt x="353" y="706"/>
                  </a:cubicBezTo>
                  <a:lnTo>
                    <a:pt x="3526" y="706"/>
                  </a:lnTo>
                  <a:cubicBezTo>
                    <a:pt x="3743" y="706"/>
                    <a:pt x="3906" y="543"/>
                    <a:pt x="3906" y="353"/>
                  </a:cubicBezTo>
                  <a:cubicBezTo>
                    <a:pt x="3906" y="163"/>
                    <a:pt x="3743" y="1"/>
                    <a:pt x="352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6;p66">
              <a:extLst>
                <a:ext uri="{FF2B5EF4-FFF2-40B4-BE49-F238E27FC236}">
                  <a16:creationId xmlns:a16="http://schemas.microsoft.com/office/drawing/2014/main" id="{6C271715-6D0B-43DB-8404-26B177F39F29}"/>
                </a:ext>
              </a:extLst>
            </p:cNvPr>
            <p:cNvSpPr/>
            <p:nvPr/>
          </p:nvSpPr>
          <p:spPr>
            <a:xfrm>
              <a:off x="3563500" y="1211750"/>
              <a:ext cx="146500" cy="17650"/>
            </a:xfrm>
            <a:custGeom>
              <a:avLst/>
              <a:gdLst/>
              <a:ahLst/>
              <a:cxnLst/>
              <a:rect l="l" t="t" r="r" b="b"/>
              <a:pathLst>
                <a:path w="5860" h="706" extrusionOk="0">
                  <a:moveTo>
                    <a:pt x="353" y="1"/>
                  </a:moveTo>
                  <a:cubicBezTo>
                    <a:pt x="163" y="1"/>
                    <a:pt x="0" y="163"/>
                    <a:pt x="0" y="353"/>
                  </a:cubicBezTo>
                  <a:cubicBezTo>
                    <a:pt x="0" y="543"/>
                    <a:pt x="163" y="706"/>
                    <a:pt x="353" y="706"/>
                  </a:cubicBezTo>
                  <a:lnTo>
                    <a:pt x="5507" y="706"/>
                  </a:lnTo>
                  <a:cubicBezTo>
                    <a:pt x="5696" y="706"/>
                    <a:pt x="5859" y="543"/>
                    <a:pt x="5859" y="353"/>
                  </a:cubicBezTo>
                  <a:cubicBezTo>
                    <a:pt x="5859" y="163"/>
                    <a:pt x="5696" y="1"/>
                    <a:pt x="5507"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7;p66">
              <a:extLst>
                <a:ext uri="{FF2B5EF4-FFF2-40B4-BE49-F238E27FC236}">
                  <a16:creationId xmlns:a16="http://schemas.microsoft.com/office/drawing/2014/main" id="{4864FAE9-9785-4B9F-BA79-49FA8862ED0B}"/>
                </a:ext>
              </a:extLst>
            </p:cNvPr>
            <p:cNvSpPr/>
            <p:nvPr/>
          </p:nvSpPr>
          <p:spPr>
            <a:xfrm>
              <a:off x="3575700" y="977800"/>
              <a:ext cx="82075" cy="18350"/>
            </a:xfrm>
            <a:custGeom>
              <a:avLst/>
              <a:gdLst/>
              <a:ahLst/>
              <a:cxnLst/>
              <a:rect l="l" t="t" r="r" b="b"/>
              <a:pathLst>
                <a:path w="3283" h="734" extrusionOk="0">
                  <a:moveTo>
                    <a:pt x="380" y="1"/>
                  </a:moveTo>
                  <a:cubicBezTo>
                    <a:pt x="163" y="1"/>
                    <a:pt x="1" y="164"/>
                    <a:pt x="1" y="381"/>
                  </a:cubicBezTo>
                  <a:cubicBezTo>
                    <a:pt x="1" y="570"/>
                    <a:pt x="163" y="733"/>
                    <a:pt x="380" y="733"/>
                  </a:cubicBezTo>
                  <a:lnTo>
                    <a:pt x="2903" y="733"/>
                  </a:lnTo>
                  <a:cubicBezTo>
                    <a:pt x="3120" y="733"/>
                    <a:pt x="3283" y="570"/>
                    <a:pt x="3283" y="381"/>
                  </a:cubicBezTo>
                  <a:cubicBezTo>
                    <a:pt x="3283" y="164"/>
                    <a:pt x="3093" y="1"/>
                    <a:pt x="2903"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8;p66">
              <a:extLst>
                <a:ext uri="{FF2B5EF4-FFF2-40B4-BE49-F238E27FC236}">
                  <a16:creationId xmlns:a16="http://schemas.microsoft.com/office/drawing/2014/main" id="{C3A4BFEE-4F2A-4070-BA4D-292ACBBEBE4F}"/>
                </a:ext>
              </a:extLst>
            </p:cNvPr>
            <p:cNvSpPr/>
            <p:nvPr/>
          </p:nvSpPr>
          <p:spPr>
            <a:xfrm>
              <a:off x="3682175" y="977800"/>
              <a:ext cx="48150" cy="18350"/>
            </a:xfrm>
            <a:custGeom>
              <a:avLst/>
              <a:gdLst/>
              <a:ahLst/>
              <a:cxnLst/>
              <a:rect l="l" t="t" r="r" b="b"/>
              <a:pathLst>
                <a:path w="1926" h="734" extrusionOk="0">
                  <a:moveTo>
                    <a:pt x="353" y="1"/>
                  </a:moveTo>
                  <a:cubicBezTo>
                    <a:pt x="163" y="1"/>
                    <a:pt x="0" y="164"/>
                    <a:pt x="0" y="381"/>
                  </a:cubicBezTo>
                  <a:cubicBezTo>
                    <a:pt x="0" y="570"/>
                    <a:pt x="163" y="733"/>
                    <a:pt x="353" y="733"/>
                  </a:cubicBezTo>
                  <a:lnTo>
                    <a:pt x="1573" y="733"/>
                  </a:lnTo>
                  <a:cubicBezTo>
                    <a:pt x="1763" y="733"/>
                    <a:pt x="1926" y="570"/>
                    <a:pt x="1926" y="381"/>
                  </a:cubicBezTo>
                  <a:cubicBezTo>
                    <a:pt x="1926" y="164"/>
                    <a:pt x="1763" y="1"/>
                    <a:pt x="1573"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9;p66">
              <a:extLst>
                <a:ext uri="{FF2B5EF4-FFF2-40B4-BE49-F238E27FC236}">
                  <a16:creationId xmlns:a16="http://schemas.microsoft.com/office/drawing/2014/main" id="{C44B4561-BC0A-49B5-B0BC-5F5951B1157E}"/>
                </a:ext>
              </a:extLst>
            </p:cNvPr>
            <p:cNvSpPr/>
            <p:nvPr/>
          </p:nvSpPr>
          <p:spPr>
            <a:xfrm>
              <a:off x="3804225" y="903900"/>
              <a:ext cx="59700" cy="524200"/>
            </a:xfrm>
            <a:custGeom>
              <a:avLst/>
              <a:gdLst/>
              <a:ahLst/>
              <a:cxnLst/>
              <a:rect l="l" t="t" r="r" b="b"/>
              <a:pathLst>
                <a:path w="2388" h="20968" extrusionOk="0">
                  <a:moveTo>
                    <a:pt x="977" y="0"/>
                  </a:moveTo>
                  <a:lnTo>
                    <a:pt x="977" y="19963"/>
                  </a:lnTo>
                  <a:cubicBezTo>
                    <a:pt x="977" y="20533"/>
                    <a:pt x="543" y="20967"/>
                    <a:pt x="0" y="20967"/>
                  </a:cubicBezTo>
                  <a:lnTo>
                    <a:pt x="1384" y="20967"/>
                  </a:lnTo>
                  <a:cubicBezTo>
                    <a:pt x="1953" y="20967"/>
                    <a:pt x="2387" y="20533"/>
                    <a:pt x="2387" y="19963"/>
                  </a:cubicBezTo>
                  <a:lnTo>
                    <a:pt x="2387" y="1736"/>
                  </a:lnTo>
                  <a:cubicBezTo>
                    <a:pt x="2387" y="1465"/>
                    <a:pt x="2279" y="1194"/>
                    <a:pt x="2089" y="1004"/>
                  </a:cubicBezTo>
                  <a:lnTo>
                    <a:pt x="97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10;p66">
              <a:extLst>
                <a:ext uri="{FF2B5EF4-FFF2-40B4-BE49-F238E27FC236}">
                  <a16:creationId xmlns:a16="http://schemas.microsoft.com/office/drawing/2014/main" id="{851D146A-19F9-48DF-BA9B-5CE69B6BE3CF}"/>
                </a:ext>
              </a:extLst>
            </p:cNvPr>
            <p:cNvSpPr/>
            <p:nvPr/>
          </p:nvSpPr>
          <p:spPr>
            <a:xfrm>
              <a:off x="3728275" y="811000"/>
              <a:ext cx="126825" cy="117325"/>
            </a:xfrm>
            <a:custGeom>
              <a:avLst/>
              <a:gdLst/>
              <a:ahLst/>
              <a:cxnLst/>
              <a:rect l="l" t="t" r="r" b="b"/>
              <a:pathLst>
                <a:path w="5073" h="4693" extrusionOk="0">
                  <a:moveTo>
                    <a:pt x="1" y="0"/>
                  </a:moveTo>
                  <a:lnTo>
                    <a:pt x="1" y="3798"/>
                  </a:lnTo>
                  <a:cubicBezTo>
                    <a:pt x="1" y="4286"/>
                    <a:pt x="407" y="4693"/>
                    <a:pt x="923" y="4693"/>
                  </a:cubicBezTo>
                  <a:lnTo>
                    <a:pt x="5073" y="4693"/>
                  </a:lnTo>
                  <a:lnTo>
                    <a:pt x="3934" y="3608"/>
                  </a:lnTo>
                  <a:lnTo>
                    <a:pt x="109" y="109"/>
                  </a:lnTo>
                  <a:cubicBezTo>
                    <a:pt x="82" y="55"/>
                    <a:pt x="55" y="2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11;p66">
              <a:extLst>
                <a:ext uri="{FF2B5EF4-FFF2-40B4-BE49-F238E27FC236}">
                  <a16:creationId xmlns:a16="http://schemas.microsoft.com/office/drawing/2014/main" id="{F1FFB6A2-BC22-4DB2-A00C-7A26D95D1554}"/>
                </a:ext>
              </a:extLst>
            </p:cNvPr>
            <p:cNvSpPr/>
            <p:nvPr/>
          </p:nvSpPr>
          <p:spPr>
            <a:xfrm>
              <a:off x="3446200" y="860500"/>
              <a:ext cx="18325" cy="514025"/>
            </a:xfrm>
            <a:custGeom>
              <a:avLst/>
              <a:gdLst/>
              <a:ahLst/>
              <a:cxnLst/>
              <a:rect l="l" t="t" r="r" b="b"/>
              <a:pathLst>
                <a:path w="733" h="20561" extrusionOk="0">
                  <a:moveTo>
                    <a:pt x="380" y="0"/>
                  </a:moveTo>
                  <a:cubicBezTo>
                    <a:pt x="163" y="0"/>
                    <a:pt x="0" y="163"/>
                    <a:pt x="0" y="380"/>
                  </a:cubicBezTo>
                  <a:lnTo>
                    <a:pt x="0" y="20208"/>
                  </a:lnTo>
                  <a:cubicBezTo>
                    <a:pt x="0" y="20398"/>
                    <a:pt x="163" y="20560"/>
                    <a:pt x="380" y="20560"/>
                  </a:cubicBezTo>
                  <a:cubicBezTo>
                    <a:pt x="570" y="20560"/>
                    <a:pt x="732" y="20398"/>
                    <a:pt x="732" y="20208"/>
                  </a:cubicBezTo>
                  <a:lnTo>
                    <a:pt x="732" y="380"/>
                  </a:lnTo>
                  <a:cubicBezTo>
                    <a:pt x="732" y="163"/>
                    <a:pt x="570" y="0"/>
                    <a:pt x="380"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4232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131"/>
        <p:cNvGrpSpPr/>
        <p:nvPr/>
      </p:nvGrpSpPr>
      <p:grpSpPr>
        <a:xfrm>
          <a:off x="0" y="0"/>
          <a:ext cx="0" cy="0"/>
          <a:chOff x="0" y="0"/>
          <a:chExt cx="0" cy="0"/>
        </a:xfrm>
      </p:grpSpPr>
      <p:grpSp>
        <p:nvGrpSpPr>
          <p:cNvPr id="1132" name="Google Shape;1132;p61"/>
          <p:cNvGrpSpPr/>
          <p:nvPr/>
        </p:nvGrpSpPr>
        <p:grpSpPr>
          <a:xfrm>
            <a:off x="649691" y="399651"/>
            <a:ext cx="2550299" cy="2478118"/>
            <a:chOff x="2123286" y="186725"/>
            <a:chExt cx="4901571" cy="4901571"/>
          </a:xfrm>
        </p:grpSpPr>
        <p:sp>
          <p:nvSpPr>
            <p:cNvPr id="1133" name="Google Shape;1133;p61"/>
            <p:cNvSpPr/>
            <p:nvPr/>
          </p:nvSpPr>
          <p:spPr>
            <a:xfrm>
              <a:off x="2123286" y="186725"/>
              <a:ext cx="4901571" cy="4901571"/>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1"/>
            <p:cNvSpPr/>
            <p:nvPr/>
          </p:nvSpPr>
          <p:spPr>
            <a:xfrm>
              <a:off x="2927677" y="990775"/>
              <a:ext cx="3292860" cy="3293198"/>
            </a:xfrm>
            <a:custGeom>
              <a:avLst/>
              <a:gdLst/>
              <a:ahLst/>
              <a:cxnLst/>
              <a:rect l="l" t="t" r="r" b="b"/>
              <a:pathLst>
                <a:path w="116706" h="116718" extrusionOk="0">
                  <a:moveTo>
                    <a:pt x="58353" y="1"/>
                  </a:moveTo>
                  <a:cubicBezTo>
                    <a:pt x="26123" y="1"/>
                    <a:pt x="0" y="26135"/>
                    <a:pt x="0" y="58365"/>
                  </a:cubicBezTo>
                  <a:cubicBezTo>
                    <a:pt x="0" y="73843"/>
                    <a:pt x="6144" y="88690"/>
                    <a:pt x="17086" y="99632"/>
                  </a:cubicBezTo>
                  <a:cubicBezTo>
                    <a:pt x="28028" y="110574"/>
                    <a:pt x="42875" y="116717"/>
                    <a:pt x="58353" y="116717"/>
                  </a:cubicBezTo>
                  <a:cubicBezTo>
                    <a:pt x="73831" y="116717"/>
                    <a:pt x="88678" y="110574"/>
                    <a:pt x="99620" y="99632"/>
                  </a:cubicBezTo>
                  <a:cubicBezTo>
                    <a:pt x="110562" y="88690"/>
                    <a:pt x="116706" y="73843"/>
                    <a:pt x="116706" y="58365"/>
                  </a:cubicBezTo>
                  <a:cubicBezTo>
                    <a:pt x="116706" y="42887"/>
                    <a:pt x="110562" y="28040"/>
                    <a:pt x="99620" y="17098"/>
                  </a:cubicBezTo>
                  <a:cubicBezTo>
                    <a:pt x="88678" y="6156"/>
                    <a:pt x="73831" y="1"/>
                    <a:pt x="58353" y="1"/>
                  </a:cubicBezTo>
                  <a:close/>
                </a:path>
              </a:pathLst>
            </a:custGeom>
            <a:gradFill>
              <a:gsLst>
                <a:gs pos="0">
                  <a:srgbClr val="252C3A">
                    <a:alpha val="71764"/>
                  </a:srgbClr>
                </a:gs>
                <a:gs pos="100000">
                  <a:srgbClr val="252C3A">
                    <a:alpha val="1568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61"/>
          <p:cNvGrpSpPr/>
          <p:nvPr/>
        </p:nvGrpSpPr>
        <p:grpSpPr>
          <a:xfrm>
            <a:off x="5933316" y="399651"/>
            <a:ext cx="2612331" cy="2478118"/>
            <a:chOff x="2123286" y="186725"/>
            <a:chExt cx="4901571" cy="4901571"/>
          </a:xfrm>
        </p:grpSpPr>
        <p:sp>
          <p:nvSpPr>
            <p:cNvPr id="1136" name="Google Shape;1136;p61"/>
            <p:cNvSpPr/>
            <p:nvPr/>
          </p:nvSpPr>
          <p:spPr>
            <a:xfrm>
              <a:off x="2123286" y="186725"/>
              <a:ext cx="4901571" cy="4901571"/>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1"/>
            <p:cNvSpPr/>
            <p:nvPr/>
          </p:nvSpPr>
          <p:spPr>
            <a:xfrm>
              <a:off x="2927677" y="990775"/>
              <a:ext cx="3292860" cy="3293198"/>
            </a:xfrm>
            <a:custGeom>
              <a:avLst/>
              <a:gdLst/>
              <a:ahLst/>
              <a:cxnLst/>
              <a:rect l="l" t="t" r="r" b="b"/>
              <a:pathLst>
                <a:path w="116706" h="116718" extrusionOk="0">
                  <a:moveTo>
                    <a:pt x="58353" y="1"/>
                  </a:moveTo>
                  <a:cubicBezTo>
                    <a:pt x="26123" y="1"/>
                    <a:pt x="0" y="26135"/>
                    <a:pt x="0" y="58365"/>
                  </a:cubicBezTo>
                  <a:cubicBezTo>
                    <a:pt x="0" y="73843"/>
                    <a:pt x="6144" y="88690"/>
                    <a:pt x="17086" y="99632"/>
                  </a:cubicBezTo>
                  <a:cubicBezTo>
                    <a:pt x="28028" y="110574"/>
                    <a:pt x="42875" y="116717"/>
                    <a:pt x="58353" y="116717"/>
                  </a:cubicBezTo>
                  <a:cubicBezTo>
                    <a:pt x="73831" y="116717"/>
                    <a:pt x="88678" y="110574"/>
                    <a:pt x="99620" y="99632"/>
                  </a:cubicBezTo>
                  <a:cubicBezTo>
                    <a:pt x="110562" y="88690"/>
                    <a:pt x="116706" y="73843"/>
                    <a:pt x="116706" y="58365"/>
                  </a:cubicBezTo>
                  <a:cubicBezTo>
                    <a:pt x="116706" y="42887"/>
                    <a:pt x="110562" y="28040"/>
                    <a:pt x="99620" y="17098"/>
                  </a:cubicBezTo>
                  <a:cubicBezTo>
                    <a:pt x="88678" y="6156"/>
                    <a:pt x="73831" y="1"/>
                    <a:pt x="58353" y="1"/>
                  </a:cubicBezTo>
                  <a:close/>
                </a:path>
              </a:pathLst>
            </a:custGeom>
            <a:gradFill>
              <a:gsLst>
                <a:gs pos="0">
                  <a:srgbClr val="252C3A">
                    <a:alpha val="71764"/>
                  </a:srgbClr>
                </a:gs>
                <a:gs pos="100000">
                  <a:srgbClr val="252C3A">
                    <a:alpha val="1568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1"/>
          <p:cNvGrpSpPr/>
          <p:nvPr/>
        </p:nvGrpSpPr>
        <p:grpSpPr>
          <a:xfrm>
            <a:off x="-70962" y="3513278"/>
            <a:ext cx="9285924" cy="695704"/>
            <a:chOff x="-61693" y="3790528"/>
            <a:chExt cx="9285924" cy="695704"/>
          </a:xfrm>
        </p:grpSpPr>
        <p:grpSp>
          <p:nvGrpSpPr>
            <p:cNvPr id="1139" name="Google Shape;1139;p61"/>
            <p:cNvGrpSpPr/>
            <p:nvPr/>
          </p:nvGrpSpPr>
          <p:grpSpPr>
            <a:xfrm>
              <a:off x="-61693" y="3790528"/>
              <a:ext cx="2533282" cy="692594"/>
              <a:chOff x="1289475" y="4243850"/>
              <a:chExt cx="1284300" cy="351125"/>
            </a:xfrm>
          </p:grpSpPr>
          <p:sp>
            <p:nvSpPr>
              <p:cNvPr id="1140" name="Google Shape;1140;p61"/>
              <p:cNvSpPr/>
              <p:nvPr/>
            </p:nvSpPr>
            <p:spPr>
              <a:xfrm>
                <a:off x="1676975" y="4285500"/>
                <a:ext cx="19900" cy="19900"/>
              </a:xfrm>
              <a:custGeom>
                <a:avLst/>
                <a:gdLst/>
                <a:ahLst/>
                <a:cxnLst/>
                <a:rect l="l" t="t" r="r" b="b"/>
                <a:pathLst>
                  <a:path w="796" h="796" extrusionOk="0">
                    <a:moveTo>
                      <a:pt x="1" y="0"/>
                    </a:moveTo>
                    <a:lnTo>
                      <a:pt x="1" y="795"/>
                    </a:lnTo>
                    <a:lnTo>
                      <a:pt x="796" y="795"/>
                    </a:lnTo>
                    <a:lnTo>
                      <a:pt x="796"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1"/>
              <p:cNvSpPr/>
              <p:nvPr/>
            </p:nvSpPr>
            <p:spPr>
              <a:xfrm>
                <a:off x="1655000" y="4304750"/>
                <a:ext cx="63850" cy="270350"/>
              </a:xfrm>
              <a:custGeom>
                <a:avLst/>
                <a:gdLst/>
                <a:ahLst/>
                <a:cxnLst/>
                <a:rect l="l" t="t" r="r" b="b"/>
                <a:pathLst>
                  <a:path w="2554" h="10814" extrusionOk="0">
                    <a:moveTo>
                      <a:pt x="361" y="410"/>
                    </a:moveTo>
                    <a:cubicBezTo>
                      <a:pt x="461" y="410"/>
                      <a:pt x="553" y="502"/>
                      <a:pt x="553" y="611"/>
                    </a:cubicBezTo>
                    <a:cubicBezTo>
                      <a:pt x="553" y="720"/>
                      <a:pt x="461" y="804"/>
                      <a:pt x="361" y="804"/>
                    </a:cubicBezTo>
                    <a:cubicBezTo>
                      <a:pt x="252" y="804"/>
                      <a:pt x="160" y="720"/>
                      <a:pt x="160" y="611"/>
                    </a:cubicBezTo>
                    <a:cubicBezTo>
                      <a:pt x="160" y="502"/>
                      <a:pt x="252" y="410"/>
                      <a:pt x="361" y="410"/>
                    </a:cubicBezTo>
                    <a:close/>
                    <a:moveTo>
                      <a:pt x="2194" y="410"/>
                    </a:moveTo>
                    <a:cubicBezTo>
                      <a:pt x="2302" y="410"/>
                      <a:pt x="2394" y="502"/>
                      <a:pt x="2394" y="611"/>
                    </a:cubicBezTo>
                    <a:cubicBezTo>
                      <a:pt x="2394" y="720"/>
                      <a:pt x="2302" y="804"/>
                      <a:pt x="2194" y="804"/>
                    </a:cubicBezTo>
                    <a:cubicBezTo>
                      <a:pt x="2085" y="804"/>
                      <a:pt x="2001" y="720"/>
                      <a:pt x="2001" y="611"/>
                    </a:cubicBezTo>
                    <a:cubicBezTo>
                      <a:pt x="2001" y="502"/>
                      <a:pt x="2085" y="410"/>
                      <a:pt x="2194" y="410"/>
                    </a:cubicBezTo>
                    <a:close/>
                    <a:moveTo>
                      <a:pt x="637" y="0"/>
                    </a:moveTo>
                    <a:lnTo>
                      <a:pt x="637" y="385"/>
                    </a:lnTo>
                    <a:cubicBezTo>
                      <a:pt x="570" y="310"/>
                      <a:pt x="469" y="251"/>
                      <a:pt x="361" y="251"/>
                    </a:cubicBezTo>
                    <a:cubicBezTo>
                      <a:pt x="160" y="251"/>
                      <a:pt x="1" y="410"/>
                      <a:pt x="1" y="611"/>
                    </a:cubicBezTo>
                    <a:cubicBezTo>
                      <a:pt x="1" y="804"/>
                      <a:pt x="160" y="971"/>
                      <a:pt x="361" y="971"/>
                    </a:cubicBezTo>
                    <a:cubicBezTo>
                      <a:pt x="469" y="971"/>
                      <a:pt x="570" y="913"/>
                      <a:pt x="637" y="837"/>
                    </a:cubicBezTo>
                    <a:lnTo>
                      <a:pt x="637" y="10813"/>
                    </a:lnTo>
                    <a:lnTo>
                      <a:pt x="1917" y="10813"/>
                    </a:lnTo>
                    <a:lnTo>
                      <a:pt x="1917" y="837"/>
                    </a:lnTo>
                    <a:cubicBezTo>
                      <a:pt x="1984" y="913"/>
                      <a:pt x="2085" y="971"/>
                      <a:pt x="2194" y="971"/>
                    </a:cubicBezTo>
                    <a:cubicBezTo>
                      <a:pt x="2394" y="971"/>
                      <a:pt x="2553" y="804"/>
                      <a:pt x="2553" y="611"/>
                    </a:cubicBezTo>
                    <a:cubicBezTo>
                      <a:pt x="2553" y="410"/>
                      <a:pt x="2394" y="251"/>
                      <a:pt x="2194" y="251"/>
                    </a:cubicBezTo>
                    <a:cubicBezTo>
                      <a:pt x="2085" y="251"/>
                      <a:pt x="1984" y="310"/>
                      <a:pt x="1917" y="385"/>
                    </a:cubicBezTo>
                    <a:lnTo>
                      <a:pt x="191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1"/>
              <p:cNvSpPr/>
              <p:nvPr/>
            </p:nvSpPr>
            <p:spPr>
              <a:xfrm>
                <a:off x="1676975" y="4304750"/>
                <a:ext cx="5675" cy="270150"/>
              </a:xfrm>
              <a:custGeom>
                <a:avLst/>
                <a:gdLst/>
                <a:ahLst/>
                <a:cxnLst/>
                <a:rect l="l" t="t" r="r" b="b"/>
                <a:pathLst>
                  <a:path w="227" h="10806" extrusionOk="0">
                    <a:moveTo>
                      <a:pt x="1" y="0"/>
                    </a:moveTo>
                    <a:lnTo>
                      <a:pt x="1" y="10805"/>
                    </a:lnTo>
                    <a:lnTo>
                      <a:pt x="227" y="10805"/>
                    </a:lnTo>
                    <a:lnTo>
                      <a:pt x="2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1"/>
              <p:cNvSpPr/>
              <p:nvPr/>
            </p:nvSpPr>
            <p:spPr>
              <a:xfrm>
                <a:off x="1693925"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1"/>
              <p:cNvSpPr/>
              <p:nvPr/>
            </p:nvSpPr>
            <p:spPr>
              <a:xfrm>
                <a:off x="1670900" y="4556250"/>
                <a:ext cx="32050" cy="18850"/>
              </a:xfrm>
              <a:custGeom>
                <a:avLst/>
                <a:gdLst/>
                <a:ahLst/>
                <a:cxnLst/>
                <a:rect l="l" t="t" r="r" b="b"/>
                <a:pathLst>
                  <a:path w="1282" h="754" extrusionOk="0">
                    <a:moveTo>
                      <a:pt x="1281" y="0"/>
                    </a:moveTo>
                    <a:lnTo>
                      <a:pt x="1" y="260"/>
                    </a:lnTo>
                    <a:lnTo>
                      <a:pt x="1" y="753"/>
                    </a:lnTo>
                    <a:lnTo>
                      <a:pt x="1281" y="753"/>
                    </a:lnTo>
                    <a:lnTo>
                      <a:pt x="1281"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1"/>
              <p:cNvSpPr/>
              <p:nvPr/>
            </p:nvSpPr>
            <p:spPr>
              <a:xfrm>
                <a:off x="1676975" y="4560425"/>
                <a:ext cx="5675" cy="14675"/>
              </a:xfrm>
              <a:custGeom>
                <a:avLst/>
                <a:gdLst/>
                <a:ahLst/>
                <a:cxnLst/>
                <a:rect l="l" t="t" r="r" b="b"/>
                <a:pathLst>
                  <a:path w="227" h="587" extrusionOk="0">
                    <a:moveTo>
                      <a:pt x="227" y="1"/>
                    </a:moveTo>
                    <a:lnTo>
                      <a:pt x="1" y="42"/>
                    </a:lnTo>
                    <a:lnTo>
                      <a:pt x="1" y="586"/>
                    </a:lnTo>
                    <a:lnTo>
                      <a:pt x="227" y="586"/>
                    </a:lnTo>
                    <a:lnTo>
                      <a:pt x="22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1"/>
              <p:cNvSpPr/>
              <p:nvPr/>
            </p:nvSpPr>
            <p:spPr>
              <a:xfrm>
                <a:off x="1650400" y="4574875"/>
                <a:ext cx="73050" cy="10050"/>
              </a:xfrm>
              <a:custGeom>
                <a:avLst/>
                <a:gdLst/>
                <a:ahLst/>
                <a:cxnLst/>
                <a:rect l="l" t="t" r="r" b="b"/>
                <a:pathLst>
                  <a:path w="2922" h="402" extrusionOk="0">
                    <a:moveTo>
                      <a:pt x="1" y="0"/>
                    </a:moveTo>
                    <a:lnTo>
                      <a:pt x="1" y="402"/>
                    </a:lnTo>
                    <a:lnTo>
                      <a:pt x="2922" y="402"/>
                    </a:lnTo>
                    <a:lnTo>
                      <a:pt x="2922"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1"/>
              <p:cNvSpPr/>
              <p:nvPr/>
            </p:nvSpPr>
            <p:spPr>
              <a:xfrm>
                <a:off x="1656250" y="4574875"/>
                <a:ext cx="5900" cy="10050"/>
              </a:xfrm>
              <a:custGeom>
                <a:avLst/>
                <a:gdLst/>
                <a:ahLst/>
                <a:cxnLst/>
                <a:rect l="l" t="t" r="r" b="b"/>
                <a:pathLst>
                  <a:path w="236" h="402" extrusionOk="0">
                    <a:moveTo>
                      <a:pt x="1" y="0"/>
                    </a:moveTo>
                    <a:lnTo>
                      <a:pt x="1" y="402"/>
                    </a:lnTo>
                    <a:lnTo>
                      <a:pt x="235" y="402"/>
                    </a:lnTo>
                    <a:lnTo>
                      <a:pt x="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1"/>
              <p:cNvSpPr/>
              <p:nvPr/>
            </p:nvSpPr>
            <p:spPr>
              <a:xfrm>
                <a:off x="1715475" y="4574875"/>
                <a:ext cx="5875" cy="10050"/>
              </a:xfrm>
              <a:custGeom>
                <a:avLst/>
                <a:gdLst/>
                <a:ahLst/>
                <a:cxnLst/>
                <a:rect l="l" t="t" r="r" b="b"/>
                <a:pathLst>
                  <a:path w="235" h="402" extrusionOk="0">
                    <a:moveTo>
                      <a:pt x="0" y="0"/>
                    </a:moveTo>
                    <a:lnTo>
                      <a:pt x="0" y="402"/>
                    </a:lnTo>
                    <a:lnTo>
                      <a:pt x="235" y="402"/>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1"/>
              <p:cNvSpPr/>
              <p:nvPr/>
            </p:nvSpPr>
            <p:spPr>
              <a:xfrm>
                <a:off x="1628850" y="4584900"/>
                <a:ext cx="116150" cy="10075"/>
              </a:xfrm>
              <a:custGeom>
                <a:avLst/>
                <a:gdLst/>
                <a:ahLst/>
                <a:cxnLst/>
                <a:rect l="l" t="t" r="r" b="b"/>
                <a:pathLst>
                  <a:path w="4646" h="403" extrusionOk="0">
                    <a:moveTo>
                      <a:pt x="1" y="1"/>
                    </a:moveTo>
                    <a:lnTo>
                      <a:pt x="1" y="402"/>
                    </a:lnTo>
                    <a:lnTo>
                      <a:pt x="4646" y="402"/>
                    </a:lnTo>
                    <a:lnTo>
                      <a:pt x="464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1"/>
              <p:cNvSpPr/>
              <p:nvPr/>
            </p:nvSpPr>
            <p:spPr>
              <a:xfrm>
                <a:off x="1634925" y="4584900"/>
                <a:ext cx="5875" cy="10075"/>
              </a:xfrm>
              <a:custGeom>
                <a:avLst/>
                <a:gdLst/>
                <a:ahLst/>
                <a:cxnLst/>
                <a:rect l="l" t="t" r="r" b="b"/>
                <a:pathLst>
                  <a:path w="235" h="403" extrusionOk="0">
                    <a:moveTo>
                      <a:pt x="0" y="1"/>
                    </a:moveTo>
                    <a:lnTo>
                      <a:pt x="0"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1"/>
              <p:cNvSpPr/>
              <p:nvPr/>
            </p:nvSpPr>
            <p:spPr>
              <a:xfrm>
                <a:off x="1662125" y="4243850"/>
                <a:ext cx="49400" cy="49400"/>
              </a:xfrm>
              <a:custGeom>
                <a:avLst/>
                <a:gdLst/>
                <a:ahLst/>
                <a:cxnLst/>
                <a:rect l="l" t="t" r="r" b="b"/>
                <a:pathLst>
                  <a:path w="1976" h="1976" extrusionOk="0">
                    <a:moveTo>
                      <a:pt x="988" y="1"/>
                    </a:moveTo>
                    <a:cubicBezTo>
                      <a:pt x="444" y="1"/>
                      <a:pt x="0" y="444"/>
                      <a:pt x="0" y="988"/>
                    </a:cubicBezTo>
                    <a:cubicBezTo>
                      <a:pt x="0" y="1532"/>
                      <a:pt x="444" y="1976"/>
                      <a:pt x="988" y="1976"/>
                    </a:cubicBezTo>
                    <a:cubicBezTo>
                      <a:pt x="1532" y="1976"/>
                      <a:pt x="1975" y="1532"/>
                      <a:pt x="1975" y="988"/>
                    </a:cubicBezTo>
                    <a:cubicBezTo>
                      <a:pt x="1975"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1"/>
              <p:cNvSpPr/>
              <p:nvPr/>
            </p:nvSpPr>
            <p:spPr>
              <a:xfrm>
                <a:off x="1667550" y="4253000"/>
                <a:ext cx="15925" cy="15350"/>
              </a:xfrm>
              <a:custGeom>
                <a:avLst/>
                <a:gdLst/>
                <a:ahLst/>
                <a:cxnLst/>
                <a:rect l="l" t="t" r="r" b="b"/>
                <a:pathLst>
                  <a:path w="637" h="614" extrusionOk="0">
                    <a:moveTo>
                      <a:pt x="436" y="0"/>
                    </a:moveTo>
                    <a:cubicBezTo>
                      <a:pt x="344" y="0"/>
                      <a:pt x="231" y="65"/>
                      <a:pt x="143" y="170"/>
                    </a:cubicBezTo>
                    <a:cubicBezTo>
                      <a:pt x="26" y="321"/>
                      <a:pt x="1" y="505"/>
                      <a:pt x="93" y="581"/>
                    </a:cubicBezTo>
                    <a:cubicBezTo>
                      <a:pt x="123" y="603"/>
                      <a:pt x="159" y="613"/>
                      <a:pt x="198" y="613"/>
                    </a:cubicBezTo>
                    <a:cubicBezTo>
                      <a:pt x="293" y="613"/>
                      <a:pt x="406" y="553"/>
                      <a:pt x="495" y="447"/>
                    </a:cubicBezTo>
                    <a:cubicBezTo>
                      <a:pt x="612" y="296"/>
                      <a:pt x="637" y="112"/>
                      <a:pt x="537" y="37"/>
                    </a:cubicBezTo>
                    <a:cubicBezTo>
                      <a:pt x="509" y="12"/>
                      <a:pt x="474" y="0"/>
                      <a:pt x="4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1"/>
              <p:cNvSpPr/>
              <p:nvPr/>
            </p:nvSpPr>
            <p:spPr>
              <a:xfrm>
                <a:off x="1710025" y="4335300"/>
                <a:ext cx="369125" cy="122625"/>
              </a:xfrm>
              <a:custGeom>
                <a:avLst/>
                <a:gdLst/>
                <a:ahLst/>
                <a:cxnLst/>
                <a:rect l="l" t="t" r="r" b="b"/>
                <a:pathLst>
                  <a:path w="14765" h="4905" extrusionOk="0">
                    <a:moveTo>
                      <a:pt x="13986" y="0"/>
                    </a:moveTo>
                    <a:cubicBezTo>
                      <a:pt x="13283" y="2344"/>
                      <a:pt x="10588" y="4101"/>
                      <a:pt x="7383" y="4101"/>
                    </a:cubicBezTo>
                    <a:cubicBezTo>
                      <a:pt x="4186" y="4101"/>
                      <a:pt x="1499" y="2360"/>
                      <a:pt x="788" y="17"/>
                    </a:cubicBezTo>
                    <a:lnTo>
                      <a:pt x="1" y="193"/>
                    </a:lnTo>
                    <a:cubicBezTo>
                      <a:pt x="788" y="2888"/>
                      <a:pt x="3801" y="4905"/>
                      <a:pt x="7383" y="4905"/>
                    </a:cubicBezTo>
                    <a:cubicBezTo>
                      <a:pt x="10973" y="4905"/>
                      <a:pt x="13986" y="2879"/>
                      <a:pt x="14764" y="176"/>
                    </a:cubicBezTo>
                    <a:lnTo>
                      <a:pt x="13986"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1"/>
              <p:cNvSpPr/>
              <p:nvPr/>
            </p:nvSpPr>
            <p:spPr>
              <a:xfrm>
                <a:off x="2041875" y="4331100"/>
                <a:ext cx="42300" cy="40625"/>
              </a:xfrm>
              <a:custGeom>
                <a:avLst/>
                <a:gdLst/>
                <a:ahLst/>
                <a:cxnLst/>
                <a:rect l="l" t="t" r="r" b="b"/>
                <a:pathLst>
                  <a:path w="1692" h="1625" extrusionOk="0">
                    <a:moveTo>
                      <a:pt x="595" y="1"/>
                    </a:moveTo>
                    <a:lnTo>
                      <a:pt x="553" y="143"/>
                    </a:lnTo>
                    <a:cubicBezTo>
                      <a:pt x="427" y="553"/>
                      <a:pt x="243" y="938"/>
                      <a:pt x="1" y="1306"/>
                    </a:cubicBezTo>
                    <a:lnTo>
                      <a:pt x="1122" y="1624"/>
                    </a:lnTo>
                    <a:cubicBezTo>
                      <a:pt x="1348" y="1239"/>
                      <a:pt x="1524" y="829"/>
                      <a:pt x="1649" y="411"/>
                    </a:cubicBezTo>
                    <a:lnTo>
                      <a:pt x="1691" y="244"/>
                    </a:lnTo>
                    <a:lnTo>
                      <a:pt x="59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1"/>
              <p:cNvSpPr/>
              <p:nvPr/>
            </p:nvSpPr>
            <p:spPr>
              <a:xfrm>
                <a:off x="1708775" y="4320750"/>
                <a:ext cx="14875" cy="17375"/>
              </a:xfrm>
              <a:custGeom>
                <a:avLst/>
                <a:gdLst/>
                <a:ahLst/>
                <a:cxnLst/>
                <a:rect l="l" t="t" r="r" b="b"/>
                <a:pathLst>
                  <a:path w="595" h="695" extrusionOk="0">
                    <a:moveTo>
                      <a:pt x="109" y="1"/>
                    </a:moveTo>
                    <a:cubicBezTo>
                      <a:pt x="89" y="1"/>
                      <a:pt x="68" y="8"/>
                      <a:pt x="51" y="21"/>
                    </a:cubicBezTo>
                    <a:cubicBezTo>
                      <a:pt x="1" y="55"/>
                      <a:pt x="1" y="114"/>
                      <a:pt x="26" y="164"/>
                    </a:cubicBezTo>
                    <a:lnTo>
                      <a:pt x="411" y="658"/>
                    </a:lnTo>
                    <a:cubicBezTo>
                      <a:pt x="430" y="682"/>
                      <a:pt x="458" y="695"/>
                      <a:pt x="487" y="695"/>
                    </a:cubicBezTo>
                    <a:cubicBezTo>
                      <a:pt x="507" y="695"/>
                      <a:pt x="527" y="688"/>
                      <a:pt x="545" y="674"/>
                    </a:cubicBezTo>
                    <a:cubicBezTo>
                      <a:pt x="587" y="641"/>
                      <a:pt x="595" y="582"/>
                      <a:pt x="561" y="540"/>
                    </a:cubicBezTo>
                    <a:lnTo>
                      <a:pt x="185" y="38"/>
                    </a:lnTo>
                    <a:cubicBezTo>
                      <a:pt x="165" y="14"/>
                      <a:pt x="137"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1"/>
              <p:cNvSpPr/>
              <p:nvPr/>
            </p:nvSpPr>
            <p:spPr>
              <a:xfrm>
                <a:off x="2064475" y="4320750"/>
                <a:ext cx="15075" cy="17375"/>
              </a:xfrm>
              <a:custGeom>
                <a:avLst/>
                <a:gdLst/>
                <a:ahLst/>
                <a:cxnLst/>
                <a:rect l="l" t="t" r="r" b="b"/>
                <a:pathLst>
                  <a:path w="603" h="695" extrusionOk="0">
                    <a:moveTo>
                      <a:pt x="492" y="1"/>
                    </a:moveTo>
                    <a:cubicBezTo>
                      <a:pt x="461" y="1"/>
                      <a:pt x="430" y="14"/>
                      <a:pt x="411" y="38"/>
                    </a:cubicBezTo>
                    <a:lnTo>
                      <a:pt x="34" y="540"/>
                    </a:lnTo>
                    <a:cubicBezTo>
                      <a:pt x="0" y="582"/>
                      <a:pt x="9" y="641"/>
                      <a:pt x="51" y="674"/>
                    </a:cubicBezTo>
                    <a:cubicBezTo>
                      <a:pt x="68" y="688"/>
                      <a:pt x="90" y="695"/>
                      <a:pt x="111" y="695"/>
                    </a:cubicBezTo>
                    <a:cubicBezTo>
                      <a:pt x="141" y="695"/>
                      <a:pt x="170" y="682"/>
                      <a:pt x="185" y="658"/>
                    </a:cubicBezTo>
                    <a:lnTo>
                      <a:pt x="570" y="164"/>
                    </a:lnTo>
                    <a:cubicBezTo>
                      <a:pt x="603" y="114"/>
                      <a:pt x="595" y="55"/>
                      <a:pt x="553" y="21"/>
                    </a:cubicBezTo>
                    <a:cubicBezTo>
                      <a:pt x="535" y="8"/>
                      <a:pt x="513" y="1"/>
                      <a:pt x="492"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1"/>
              <p:cNvSpPr/>
              <p:nvPr/>
            </p:nvSpPr>
            <p:spPr>
              <a:xfrm>
                <a:off x="1705025" y="4331100"/>
                <a:ext cx="42075" cy="40425"/>
              </a:xfrm>
              <a:custGeom>
                <a:avLst/>
                <a:gdLst/>
                <a:ahLst/>
                <a:cxnLst/>
                <a:rect l="l" t="t" r="r" b="b"/>
                <a:pathLst>
                  <a:path w="1683" h="1617" extrusionOk="0">
                    <a:moveTo>
                      <a:pt x="1096" y="1"/>
                    </a:moveTo>
                    <a:lnTo>
                      <a:pt x="0" y="244"/>
                    </a:lnTo>
                    <a:lnTo>
                      <a:pt x="50" y="411"/>
                    </a:lnTo>
                    <a:cubicBezTo>
                      <a:pt x="167" y="829"/>
                      <a:pt x="343" y="1231"/>
                      <a:pt x="569" y="1616"/>
                    </a:cubicBezTo>
                    <a:lnTo>
                      <a:pt x="1682" y="1298"/>
                    </a:lnTo>
                    <a:cubicBezTo>
                      <a:pt x="1448" y="938"/>
                      <a:pt x="1264" y="553"/>
                      <a:pt x="1138" y="143"/>
                    </a:cubicBezTo>
                    <a:lnTo>
                      <a:pt x="109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1"/>
              <p:cNvSpPr/>
              <p:nvPr/>
            </p:nvSpPr>
            <p:spPr>
              <a:xfrm>
                <a:off x="2505750" y="4285500"/>
                <a:ext cx="20100" cy="19900"/>
              </a:xfrm>
              <a:custGeom>
                <a:avLst/>
                <a:gdLst/>
                <a:ahLst/>
                <a:cxnLst/>
                <a:rect l="l" t="t" r="r" b="b"/>
                <a:pathLst>
                  <a:path w="804" h="796" extrusionOk="0">
                    <a:moveTo>
                      <a:pt x="0" y="0"/>
                    </a:moveTo>
                    <a:lnTo>
                      <a:pt x="0" y="795"/>
                    </a:lnTo>
                    <a:lnTo>
                      <a:pt x="804" y="795"/>
                    </a:lnTo>
                    <a:lnTo>
                      <a:pt x="804"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1"/>
              <p:cNvSpPr/>
              <p:nvPr/>
            </p:nvSpPr>
            <p:spPr>
              <a:xfrm>
                <a:off x="2483975" y="4304750"/>
                <a:ext cx="63850" cy="270350"/>
              </a:xfrm>
              <a:custGeom>
                <a:avLst/>
                <a:gdLst/>
                <a:ahLst/>
                <a:cxnLst/>
                <a:rect l="l" t="t" r="r" b="b"/>
                <a:pathLst>
                  <a:path w="2554" h="10814" extrusionOk="0">
                    <a:moveTo>
                      <a:pt x="352" y="410"/>
                    </a:moveTo>
                    <a:cubicBezTo>
                      <a:pt x="461" y="410"/>
                      <a:pt x="553" y="502"/>
                      <a:pt x="553" y="611"/>
                    </a:cubicBezTo>
                    <a:cubicBezTo>
                      <a:pt x="553" y="720"/>
                      <a:pt x="461" y="804"/>
                      <a:pt x="352" y="804"/>
                    </a:cubicBezTo>
                    <a:cubicBezTo>
                      <a:pt x="252" y="804"/>
                      <a:pt x="160" y="720"/>
                      <a:pt x="160" y="611"/>
                    </a:cubicBezTo>
                    <a:cubicBezTo>
                      <a:pt x="160" y="502"/>
                      <a:pt x="244" y="410"/>
                      <a:pt x="352" y="410"/>
                    </a:cubicBezTo>
                    <a:close/>
                    <a:moveTo>
                      <a:pt x="2194" y="410"/>
                    </a:moveTo>
                    <a:cubicBezTo>
                      <a:pt x="2302" y="410"/>
                      <a:pt x="2394" y="502"/>
                      <a:pt x="2394" y="611"/>
                    </a:cubicBezTo>
                    <a:cubicBezTo>
                      <a:pt x="2394" y="720"/>
                      <a:pt x="2302" y="804"/>
                      <a:pt x="2194" y="804"/>
                    </a:cubicBezTo>
                    <a:cubicBezTo>
                      <a:pt x="2085" y="804"/>
                      <a:pt x="2001" y="720"/>
                      <a:pt x="2001" y="611"/>
                    </a:cubicBezTo>
                    <a:cubicBezTo>
                      <a:pt x="2001" y="502"/>
                      <a:pt x="2085" y="410"/>
                      <a:pt x="2194" y="410"/>
                    </a:cubicBezTo>
                    <a:close/>
                    <a:moveTo>
                      <a:pt x="628" y="0"/>
                    </a:moveTo>
                    <a:lnTo>
                      <a:pt x="628" y="385"/>
                    </a:lnTo>
                    <a:cubicBezTo>
                      <a:pt x="570" y="310"/>
                      <a:pt x="469" y="251"/>
                      <a:pt x="352" y="251"/>
                    </a:cubicBezTo>
                    <a:cubicBezTo>
                      <a:pt x="160" y="251"/>
                      <a:pt x="1" y="410"/>
                      <a:pt x="1" y="611"/>
                    </a:cubicBezTo>
                    <a:cubicBezTo>
                      <a:pt x="1" y="804"/>
                      <a:pt x="160" y="971"/>
                      <a:pt x="352" y="971"/>
                    </a:cubicBezTo>
                    <a:cubicBezTo>
                      <a:pt x="469" y="971"/>
                      <a:pt x="570" y="913"/>
                      <a:pt x="628" y="837"/>
                    </a:cubicBezTo>
                    <a:lnTo>
                      <a:pt x="628" y="10813"/>
                    </a:lnTo>
                    <a:lnTo>
                      <a:pt x="1917" y="10813"/>
                    </a:lnTo>
                    <a:lnTo>
                      <a:pt x="1917" y="837"/>
                    </a:lnTo>
                    <a:cubicBezTo>
                      <a:pt x="1984" y="913"/>
                      <a:pt x="2085" y="971"/>
                      <a:pt x="2194" y="971"/>
                    </a:cubicBezTo>
                    <a:cubicBezTo>
                      <a:pt x="2394" y="971"/>
                      <a:pt x="2553" y="804"/>
                      <a:pt x="2553" y="611"/>
                    </a:cubicBezTo>
                    <a:cubicBezTo>
                      <a:pt x="2553" y="410"/>
                      <a:pt x="2394" y="251"/>
                      <a:pt x="2194" y="251"/>
                    </a:cubicBezTo>
                    <a:cubicBezTo>
                      <a:pt x="2085" y="251"/>
                      <a:pt x="1984" y="310"/>
                      <a:pt x="1917" y="385"/>
                    </a:cubicBezTo>
                    <a:lnTo>
                      <a:pt x="191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1"/>
              <p:cNvSpPr/>
              <p:nvPr/>
            </p:nvSpPr>
            <p:spPr>
              <a:xfrm>
                <a:off x="250575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1"/>
              <p:cNvSpPr/>
              <p:nvPr/>
            </p:nvSpPr>
            <p:spPr>
              <a:xfrm>
                <a:off x="252290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1"/>
              <p:cNvSpPr/>
              <p:nvPr/>
            </p:nvSpPr>
            <p:spPr>
              <a:xfrm>
                <a:off x="2499675" y="4556250"/>
                <a:ext cx="32250" cy="18850"/>
              </a:xfrm>
              <a:custGeom>
                <a:avLst/>
                <a:gdLst/>
                <a:ahLst/>
                <a:cxnLst/>
                <a:rect l="l" t="t" r="r" b="b"/>
                <a:pathLst>
                  <a:path w="1290" h="754" extrusionOk="0">
                    <a:moveTo>
                      <a:pt x="1289" y="0"/>
                    </a:moveTo>
                    <a:lnTo>
                      <a:pt x="0" y="260"/>
                    </a:lnTo>
                    <a:lnTo>
                      <a:pt x="0" y="753"/>
                    </a:lnTo>
                    <a:lnTo>
                      <a:pt x="1289" y="753"/>
                    </a:lnTo>
                    <a:lnTo>
                      <a:pt x="1289"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1"/>
              <p:cNvSpPr/>
              <p:nvPr/>
            </p:nvSpPr>
            <p:spPr>
              <a:xfrm>
                <a:off x="2505750" y="4560425"/>
                <a:ext cx="5875" cy="14675"/>
              </a:xfrm>
              <a:custGeom>
                <a:avLst/>
                <a:gdLst/>
                <a:ahLst/>
                <a:cxnLst/>
                <a:rect l="l" t="t" r="r" b="b"/>
                <a:pathLst>
                  <a:path w="235" h="587" extrusionOk="0">
                    <a:moveTo>
                      <a:pt x="235" y="1"/>
                    </a:moveTo>
                    <a:lnTo>
                      <a:pt x="0" y="42"/>
                    </a:lnTo>
                    <a:lnTo>
                      <a:pt x="0" y="586"/>
                    </a:lnTo>
                    <a:lnTo>
                      <a:pt x="235" y="586"/>
                    </a:lnTo>
                    <a:lnTo>
                      <a:pt x="23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1"/>
              <p:cNvSpPr/>
              <p:nvPr/>
            </p:nvSpPr>
            <p:spPr>
              <a:xfrm>
                <a:off x="2479175" y="4574875"/>
                <a:ext cx="73250" cy="10050"/>
              </a:xfrm>
              <a:custGeom>
                <a:avLst/>
                <a:gdLst/>
                <a:ahLst/>
                <a:cxnLst/>
                <a:rect l="l" t="t" r="r" b="b"/>
                <a:pathLst>
                  <a:path w="2930" h="402" extrusionOk="0">
                    <a:moveTo>
                      <a:pt x="0" y="0"/>
                    </a:moveTo>
                    <a:lnTo>
                      <a:pt x="0" y="402"/>
                    </a:lnTo>
                    <a:lnTo>
                      <a:pt x="2930" y="402"/>
                    </a:lnTo>
                    <a:lnTo>
                      <a:pt x="2930"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1"/>
              <p:cNvSpPr/>
              <p:nvPr/>
            </p:nvSpPr>
            <p:spPr>
              <a:xfrm>
                <a:off x="2485250" y="4574875"/>
                <a:ext cx="5875" cy="10050"/>
              </a:xfrm>
              <a:custGeom>
                <a:avLst/>
                <a:gdLst/>
                <a:ahLst/>
                <a:cxnLst/>
                <a:rect l="l" t="t" r="r" b="b"/>
                <a:pathLst>
                  <a:path w="235" h="402" extrusionOk="0">
                    <a:moveTo>
                      <a:pt x="0" y="0"/>
                    </a:moveTo>
                    <a:lnTo>
                      <a:pt x="0" y="402"/>
                    </a:lnTo>
                    <a:lnTo>
                      <a:pt x="234" y="402"/>
                    </a:lnTo>
                    <a:lnTo>
                      <a:pt x="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1"/>
              <p:cNvSpPr/>
              <p:nvPr/>
            </p:nvSpPr>
            <p:spPr>
              <a:xfrm>
                <a:off x="2544450" y="4574875"/>
                <a:ext cx="5875" cy="10050"/>
              </a:xfrm>
              <a:custGeom>
                <a:avLst/>
                <a:gdLst/>
                <a:ahLst/>
                <a:cxnLst/>
                <a:rect l="l" t="t" r="r" b="b"/>
                <a:pathLst>
                  <a:path w="235" h="402" extrusionOk="0">
                    <a:moveTo>
                      <a:pt x="1" y="0"/>
                    </a:moveTo>
                    <a:lnTo>
                      <a:pt x="1" y="402"/>
                    </a:lnTo>
                    <a:lnTo>
                      <a:pt x="235" y="402"/>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1"/>
              <p:cNvSpPr/>
              <p:nvPr/>
            </p:nvSpPr>
            <p:spPr>
              <a:xfrm>
                <a:off x="2457825" y="4584900"/>
                <a:ext cx="115950" cy="10075"/>
              </a:xfrm>
              <a:custGeom>
                <a:avLst/>
                <a:gdLst/>
                <a:ahLst/>
                <a:cxnLst/>
                <a:rect l="l" t="t" r="r" b="b"/>
                <a:pathLst>
                  <a:path w="4638" h="403" extrusionOk="0">
                    <a:moveTo>
                      <a:pt x="1" y="1"/>
                    </a:moveTo>
                    <a:lnTo>
                      <a:pt x="1" y="402"/>
                    </a:lnTo>
                    <a:lnTo>
                      <a:pt x="4637" y="402"/>
                    </a:lnTo>
                    <a:lnTo>
                      <a:pt x="463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1"/>
              <p:cNvSpPr/>
              <p:nvPr/>
            </p:nvSpPr>
            <p:spPr>
              <a:xfrm>
                <a:off x="2463900" y="4584900"/>
                <a:ext cx="5875" cy="10075"/>
              </a:xfrm>
              <a:custGeom>
                <a:avLst/>
                <a:gdLst/>
                <a:ahLst/>
                <a:cxnLst/>
                <a:rect l="l" t="t" r="r" b="b"/>
                <a:pathLst>
                  <a:path w="235" h="403" extrusionOk="0">
                    <a:moveTo>
                      <a:pt x="0" y="1"/>
                    </a:moveTo>
                    <a:lnTo>
                      <a:pt x="0"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1"/>
              <p:cNvSpPr/>
              <p:nvPr/>
            </p:nvSpPr>
            <p:spPr>
              <a:xfrm>
                <a:off x="2491100" y="4243850"/>
                <a:ext cx="49400" cy="49400"/>
              </a:xfrm>
              <a:custGeom>
                <a:avLst/>
                <a:gdLst/>
                <a:ahLst/>
                <a:cxnLst/>
                <a:rect l="l" t="t" r="r" b="b"/>
                <a:pathLst>
                  <a:path w="1976" h="1976" extrusionOk="0">
                    <a:moveTo>
                      <a:pt x="988" y="1"/>
                    </a:moveTo>
                    <a:cubicBezTo>
                      <a:pt x="444" y="1"/>
                      <a:pt x="0" y="444"/>
                      <a:pt x="0" y="988"/>
                    </a:cubicBezTo>
                    <a:cubicBezTo>
                      <a:pt x="0" y="1532"/>
                      <a:pt x="444" y="1976"/>
                      <a:pt x="988" y="1976"/>
                    </a:cubicBezTo>
                    <a:cubicBezTo>
                      <a:pt x="1532" y="1976"/>
                      <a:pt x="1975" y="1532"/>
                      <a:pt x="1975" y="988"/>
                    </a:cubicBezTo>
                    <a:cubicBezTo>
                      <a:pt x="1975"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1"/>
              <p:cNvSpPr/>
              <p:nvPr/>
            </p:nvSpPr>
            <p:spPr>
              <a:xfrm>
                <a:off x="2496525" y="4253075"/>
                <a:ext cx="15950" cy="15275"/>
              </a:xfrm>
              <a:custGeom>
                <a:avLst/>
                <a:gdLst/>
                <a:ahLst/>
                <a:cxnLst/>
                <a:rect l="l" t="t" r="r" b="b"/>
                <a:pathLst>
                  <a:path w="638" h="611" extrusionOk="0">
                    <a:moveTo>
                      <a:pt x="437" y="1"/>
                    </a:moveTo>
                    <a:cubicBezTo>
                      <a:pt x="345" y="1"/>
                      <a:pt x="232" y="61"/>
                      <a:pt x="143" y="167"/>
                    </a:cubicBezTo>
                    <a:cubicBezTo>
                      <a:pt x="18" y="318"/>
                      <a:pt x="1" y="502"/>
                      <a:pt x="93" y="578"/>
                    </a:cubicBezTo>
                    <a:cubicBezTo>
                      <a:pt x="123" y="600"/>
                      <a:pt x="159" y="610"/>
                      <a:pt x="198" y="610"/>
                    </a:cubicBezTo>
                    <a:cubicBezTo>
                      <a:pt x="292" y="610"/>
                      <a:pt x="404" y="550"/>
                      <a:pt x="486" y="444"/>
                    </a:cubicBezTo>
                    <a:cubicBezTo>
                      <a:pt x="612" y="293"/>
                      <a:pt x="637" y="109"/>
                      <a:pt x="537" y="34"/>
                    </a:cubicBezTo>
                    <a:cubicBezTo>
                      <a:pt x="509" y="11"/>
                      <a:pt x="475" y="1"/>
                      <a:pt x="4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1"/>
              <p:cNvSpPr/>
              <p:nvPr/>
            </p:nvSpPr>
            <p:spPr>
              <a:xfrm>
                <a:off x="1294500" y="4335300"/>
                <a:ext cx="369325" cy="122625"/>
              </a:xfrm>
              <a:custGeom>
                <a:avLst/>
                <a:gdLst/>
                <a:ahLst/>
                <a:cxnLst/>
                <a:rect l="l" t="t" r="r" b="b"/>
                <a:pathLst>
                  <a:path w="14773" h="4905" extrusionOk="0">
                    <a:moveTo>
                      <a:pt x="13986" y="0"/>
                    </a:moveTo>
                    <a:cubicBezTo>
                      <a:pt x="13283" y="2344"/>
                      <a:pt x="10596" y="4101"/>
                      <a:pt x="7382" y="4101"/>
                    </a:cubicBezTo>
                    <a:cubicBezTo>
                      <a:pt x="4185" y="4101"/>
                      <a:pt x="1499" y="2360"/>
                      <a:pt x="787" y="17"/>
                    </a:cubicBezTo>
                    <a:lnTo>
                      <a:pt x="1" y="193"/>
                    </a:lnTo>
                    <a:cubicBezTo>
                      <a:pt x="796" y="2888"/>
                      <a:pt x="3800" y="4905"/>
                      <a:pt x="7382" y="4905"/>
                    </a:cubicBezTo>
                    <a:cubicBezTo>
                      <a:pt x="10973" y="4905"/>
                      <a:pt x="13994" y="2879"/>
                      <a:pt x="14772" y="176"/>
                    </a:cubicBezTo>
                    <a:lnTo>
                      <a:pt x="13986"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1"/>
              <p:cNvSpPr/>
              <p:nvPr/>
            </p:nvSpPr>
            <p:spPr>
              <a:xfrm>
                <a:off x="1626550" y="4331100"/>
                <a:ext cx="42300" cy="40625"/>
              </a:xfrm>
              <a:custGeom>
                <a:avLst/>
                <a:gdLst/>
                <a:ahLst/>
                <a:cxnLst/>
                <a:rect l="l" t="t" r="r" b="b"/>
                <a:pathLst>
                  <a:path w="1692" h="1625" extrusionOk="0">
                    <a:moveTo>
                      <a:pt x="595" y="1"/>
                    </a:moveTo>
                    <a:lnTo>
                      <a:pt x="545" y="143"/>
                    </a:lnTo>
                    <a:cubicBezTo>
                      <a:pt x="427" y="553"/>
                      <a:pt x="235" y="938"/>
                      <a:pt x="1" y="1306"/>
                    </a:cubicBezTo>
                    <a:lnTo>
                      <a:pt x="1122" y="1624"/>
                    </a:lnTo>
                    <a:cubicBezTo>
                      <a:pt x="1348" y="1239"/>
                      <a:pt x="1524" y="829"/>
                      <a:pt x="1641" y="411"/>
                    </a:cubicBezTo>
                    <a:lnTo>
                      <a:pt x="1691" y="244"/>
                    </a:lnTo>
                    <a:lnTo>
                      <a:pt x="59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1"/>
              <p:cNvSpPr/>
              <p:nvPr/>
            </p:nvSpPr>
            <p:spPr>
              <a:xfrm>
                <a:off x="1293250" y="4320750"/>
                <a:ext cx="15075" cy="17375"/>
              </a:xfrm>
              <a:custGeom>
                <a:avLst/>
                <a:gdLst/>
                <a:ahLst/>
                <a:cxnLst/>
                <a:rect l="l" t="t" r="r" b="b"/>
                <a:pathLst>
                  <a:path w="603" h="695" extrusionOk="0">
                    <a:moveTo>
                      <a:pt x="111" y="1"/>
                    </a:moveTo>
                    <a:cubicBezTo>
                      <a:pt x="90" y="1"/>
                      <a:pt x="68" y="8"/>
                      <a:pt x="51" y="21"/>
                    </a:cubicBezTo>
                    <a:cubicBezTo>
                      <a:pt x="9" y="55"/>
                      <a:pt x="0" y="114"/>
                      <a:pt x="34" y="164"/>
                    </a:cubicBezTo>
                    <a:lnTo>
                      <a:pt x="410" y="658"/>
                    </a:lnTo>
                    <a:cubicBezTo>
                      <a:pt x="430" y="682"/>
                      <a:pt x="461" y="695"/>
                      <a:pt x="491" y="695"/>
                    </a:cubicBezTo>
                    <a:cubicBezTo>
                      <a:pt x="513" y="695"/>
                      <a:pt x="535" y="688"/>
                      <a:pt x="553" y="674"/>
                    </a:cubicBezTo>
                    <a:cubicBezTo>
                      <a:pt x="595" y="641"/>
                      <a:pt x="603" y="582"/>
                      <a:pt x="569" y="540"/>
                    </a:cubicBezTo>
                    <a:lnTo>
                      <a:pt x="184" y="38"/>
                    </a:lnTo>
                    <a:cubicBezTo>
                      <a:pt x="170" y="14"/>
                      <a:pt x="141" y="1"/>
                      <a:pt x="111"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1"/>
              <p:cNvSpPr/>
              <p:nvPr/>
            </p:nvSpPr>
            <p:spPr>
              <a:xfrm>
                <a:off x="1648950" y="4320750"/>
                <a:ext cx="15075" cy="17375"/>
              </a:xfrm>
              <a:custGeom>
                <a:avLst/>
                <a:gdLst/>
                <a:ahLst/>
                <a:cxnLst/>
                <a:rect l="l" t="t" r="r" b="b"/>
                <a:pathLst>
                  <a:path w="603" h="695" extrusionOk="0">
                    <a:moveTo>
                      <a:pt x="494" y="1"/>
                    </a:moveTo>
                    <a:cubicBezTo>
                      <a:pt x="466" y="1"/>
                      <a:pt x="438" y="14"/>
                      <a:pt x="419" y="38"/>
                    </a:cubicBezTo>
                    <a:lnTo>
                      <a:pt x="34" y="540"/>
                    </a:lnTo>
                    <a:cubicBezTo>
                      <a:pt x="0" y="582"/>
                      <a:pt x="8" y="641"/>
                      <a:pt x="59" y="674"/>
                    </a:cubicBezTo>
                    <a:cubicBezTo>
                      <a:pt x="76" y="688"/>
                      <a:pt x="96" y="695"/>
                      <a:pt x="117" y="695"/>
                    </a:cubicBezTo>
                    <a:cubicBezTo>
                      <a:pt x="145" y="695"/>
                      <a:pt x="173" y="682"/>
                      <a:pt x="193" y="658"/>
                    </a:cubicBezTo>
                    <a:lnTo>
                      <a:pt x="569" y="164"/>
                    </a:lnTo>
                    <a:cubicBezTo>
                      <a:pt x="603" y="114"/>
                      <a:pt x="594" y="55"/>
                      <a:pt x="552" y="21"/>
                    </a:cubicBezTo>
                    <a:cubicBezTo>
                      <a:pt x="535" y="8"/>
                      <a:pt x="515" y="1"/>
                      <a:pt x="49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1"/>
              <p:cNvSpPr/>
              <p:nvPr/>
            </p:nvSpPr>
            <p:spPr>
              <a:xfrm>
                <a:off x="1289475" y="4331100"/>
                <a:ext cx="42300" cy="40425"/>
              </a:xfrm>
              <a:custGeom>
                <a:avLst/>
                <a:gdLst/>
                <a:ahLst/>
                <a:cxnLst/>
                <a:rect l="l" t="t" r="r" b="b"/>
                <a:pathLst>
                  <a:path w="1692" h="1617" extrusionOk="0">
                    <a:moveTo>
                      <a:pt x="1097" y="1"/>
                    </a:moveTo>
                    <a:lnTo>
                      <a:pt x="1" y="244"/>
                    </a:lnTo>
                    <a:lnTo>
                      <a:pt x="51" y="411"/>
                    </a:lnTo>
                    <a:cubicBezTo>
                      <a:pt x="176" y="829"/>
                      <a:pt x="352" y="1231"/>
                      <a:pt x="578" y="1616"/>
                    </a:cubicBezTo>
                    <a:lnTo>
                      <a:pt x="1691" y="1298"/>
                    </a:lnTo>
                    <a:cubicBezTo>
                      <a:pt x="1457" y="938"/>
                      <a:pt x="1264" y="553"/>
                      <a:pt x="1147" y="143"/>
                    </a:cubicBezTo>
                    <a:lnTo>
                      <a:pt x="109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1"/>
              <p:cNvSpPr/>
              <p:nvPr/>
            </p:nvSpPr>
            <p:spPr>
              <a:xfrm>
                <a:off x="2091050" y="4285500"/>
                <a:ext cx="19900" cy="19900"/>
              </a:xfrm>
              <a:custGeom>
                <a:avLst/>
                <a:gdLst/>
                <a:ahLst/>
                <a:cxnLst/>
                <a:rect l="l" t="t" r="r" b="b"/>
                <a:pathLst>
                  <a:path w="796" h="796" extrusionOk="0">
                    <a:moveTo>
                      <a:pt x="0" y="0"/>
                    </a:moveTo>
                    <a:lnTo>
                      <a:pt x="0" y="795"/>
                    </a:lnTo>
                    <a:lnTo>
                      <a:pt x="795" y="795"/>
                    </a:lnTo>
                    <a:lnTo>
                      <a:pt x="79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1"/>
              <p:cNvSpPr/>
              <p:nvPr/>
            </p:nvSpPr>
            <p:spPr>
              <a:xfrm>
                <a:off x="2069075" y="4304750"/>
                <a:ext cx="63850" cy="270350"/>
              </a:xfrm>
              <a:custGeom>
                <a:avLst/>
                <a:gdLst/>
                <a:ahLst/>
                <a:cxnLst/>
                <a:rect l="l" t="t" r="r" b="b"/>
                <a:pathLst>
                  <a:path w="2554" h="10814" extrusionOk="0">
                    <a:moveTo>
                      <a:pt x="360" y="410"/>
                    </a:moveTo>
                    <a:cubicBezTo>
                      <a:pt x="469" y="410"/>
                      <a:pt x="553" y="502"/>
                      <a:pt x="553" y="611"/>
                    </a:cubicBezTo>
                    <a:cubicBezTo>
                      <a:pt x="553" y="720"/>
                      <a:pt x="469" y="804"/>
                      <a:pt x="360" y="804"/>
                    </a:cubicBezTo>
                    <a:cubicBezTo>
                      <a:pt x="252" y="804"/>
                      <a:pt x="160" y="720"/>
                      <a:pt x="160" y="611"/>
                    </a:cubicBezTo>
                    <a:cubicBezTo>
                      <a:pt x="160" y="502"/>
                      <a:pt x="252" y="410"/>
                      <a:pt x="360" y="410"/>
                    </a:cubicBezTo>
                    <a:close/>
                    <a:moveTo>
                      <a:pt x="2202" y="410"/>
                    </a:moveTo>
                    <a:cubicBezTo>
                      <a:pt x="2302" y="410"/>
                      <a:pt x="2394" y="502"/>
                      <a:pt x="2394" y="611"/>
                    </a:cubicBezTo>
                    <a:cubicBezTo>
                      <a:pt x="2394" y="720"/>
                      <a:pt x="2302" y="804"/>
                      <a:pt x="2202" y="804"/>
                    </a:cubicBezTo>
                    <a:cubicBezTo>
                      <a:pt x="2093" y="804"/>
                      <a:pt x="2001" y="720"/>
                      <a:pt x="2001" y="611"/>
                    </a:cubicBezTo>
                    <a:cubicBezTo>
                      <a:pt x="2001" y="502"/>
                      <a:pt x="2093" y="410"/>
                      <a:pt x="2202" y="410"/>
                    </a:cubicBezTo>
                    <a:close/>
                    <a:moveTo>
                      <a:pt x="637" y="0"/>
                    </a:moveTo>
                    <a:lnTo>
                      <a:pt x="637" y="385"/>
                    </a:lnTo>
                    <a:cubicBezTo>
                      <a:pt x="570" y="310"/>
                      <a:pt x="469" y="251"/>
                      <a:pt x="360" y="251"/>
                    </a:cubicBezTo>
                    <a:cubicBezTo>
                      <a:pt x="160" y="251"/>
                      <a:pt x="1" y="410"/>
                      <a:pt x="1" y="611"/>
                    </a:cubicBezTo>
                    <a:cubicBezTo>
                      <a:pt x="1" y="804"/>
                      <a:pt x="160" y="971"/>
                      <a:pt x="360" y="971"/>
                    </a:cubicBezTo>
                    <a:cubicBezTo>
                      <a:pt x="469" y="971"/>
                      <a:pt x="570" y="913"/>
                      <a:pt x="637" y="837"/>
                    </a:cubicBezTo>
                    <a:lnTo>
                      <a:pt x="637" y="10813"/>
                    </a:lnTo>
                    <a:lnTo>
                      <a:pt x="1925" y="10813"/>
                    </a:lnTo>
                    <a:lnTo>
                      <a:pt x="1925" y="837"/>
                    </a:lnTo>
                    <a:cubicBezTo>
                      <a:pt x="1984" y="913"/>
                      <a:pt x="2084" y="971"/>
                      <a:pt x="2202" y="971"/>
                    </a:cubicBezTo>
                    <a:cubicBezTo>
                      <a:pt x="2394" y="971"/>
                      <a:pt x="2553" y="804"/>
                      <a:pt x="2553" y="611"/>
                    </a:cubicBezTo>
                    <a:cubicBezTo>
                      <a:pt x="2553" y="410"/>
                      <a:pt x="2394" y="251"/>
                      <a:pt x="2202" y="251"/>
                    </a:cubicBezTo>
                    <a:cubicBezTo>
                      <a:pt x="2084" y="251"/>
                      <a:pt x="1984" y="310"/>
                      <a:pt x="1925" y="385"/>
                    </a:cubicBezTo>
                    <a:lnTo>
                      <a:pt x="1925"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1"/>
              <p:cNvSpPr/>
              <p:nvPr/>
            </p:nvSpPr>
            <p:spPr>
              <a:xfrm>
                <a:off x="209105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1"/>
              <p:cNvSpPr/>
              <p:nvPr/>
            </p:nvSpPr>
            <p:spPr>
              <a:xfrm>
                <a:off x="2108000" y="4304750"/>
                <a:ext cx="5875" cy="270150"/>
              </a:xfrm>
              <a:custGeom>
                <a:avLst/>
                <a:gdLst/>
                <a:ahLst/>
                <a:cxnLst/>
                <a:rect l="l" t="t" r="r" b="b"/>
                <a:pathLst>
                  <a:path w="235" h="10806" extrusionOk="0">
                    <a:moveTo>
                      <a:pt x="0" y="0"/>
                    </a:moveTo>
                    <a:lnTo>
                      <a:pt x="0" y="10805"/>
                    </a:lnTo>
                    <a:lnTo>
                      <a:pt x="235" y="10805"/>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1"/>
              <p:cNvSpPr/>
              <p:nvPr/>
            </p:nvSpPr>
            <p:spPr>
              <a:xfrm>
                <a:off x="2084975" y="4556250"/>
                <a:ext cx="32250" cy="18850"/>
              </a:xfrm>
              <a:custGeom>
                <a:avLst/>
                <a:gdLst/>
                <a:ahLst/>
                <a:cxnLst/>
                <a:rect l="l" t="t" r="r" b="b"/>
                <a:pathLst>
                  <a:path w="1290" h="754" extrusionOk="0">
                    <a:moveTo>
                      <a:pt x="1289" y="0"/>
                    </a:moveTo>
                    <a:lnTo>
                      <a:pt x="1" y="260"/>
                    </a:lnTo>
                    <a:lnTo>
                      <a:pt x="1" y="753"/>
                    </a:lnTo>
                    <a:lnTo>
                      <a:pt x="1289" y="753"/>
                    </a:lnTo>
                    <a:lnTo>
                      <a:pt x="1289"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1"/>
              <p:cNvSpPr/>
              <p:nvPr/>
            </p:nvSpPr>
            <p:spPr>
              <a:xfrm>
                <a:off x="2091050" y="4560425"/>
                <a:ext cx="5875" cy="14675"/>
              </a:xfrm>
              <a:custGeom>
                <a:avLst/>
                <a:gdLst/>
                <a:ahLst/>
                <a:cxnLst/>
                <a:rect l="l" t="t" r="r" b="b"/>
                <a:pathLst>
                  <a:path w="235" h="587" extrusionOk="0">
                    <a:moveTo>
                      <a:pt x="235" y="1"/>
                    </a:moveTo>
                    <a:lnTo>
                      <a:pt x="0" y="42"/>
                    </a:lnTo>
                    <a:lnTo>
                      <a:pt x="0" y="586"/>
                    </a:lnTo>
                    <a:lnTo>
                      <a:pt x="235" y="586"/>
                    </a:lnTo>
                    <a:lnTo>
                      <a:pt x="23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p:nvPr/>
            </p:nvSpPr>
            <p:spPr>
              <a:xfrm>
                <a:off x="2064475" y="4574875"/>
                <a:ext cx="73050" cy="10050"/>
              </a:xfrm>
              <a:custGeom>
                <a:avLst/>
                <a:gdLst/>
                <a:ahLst/>
                <a:cxnLst/>
                <a:rect l="l" t="t" r="r" b="b"/>
                <a:pathLst>
                  <a:path w="2922" h="402" extrusionOk="0">
                    <a:moveTo>
                      <a:pt x="0" y="0"/>
                    </a:moveTo>
                    <a:lnTo>
                      <a:pt x="0" y="402"/>
                    </a:lnTo>
                    <a:lnTo>
                      <a:pt x="2921" y="402"/>
                    </a:lnTo>
                    <a:lnTo>
                      <a:pt x="2921"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1"/>
              <p:cNvSpPr/>
              <p:nvPr/>
            </p:nvSpPr>
            <p:spPr>
              <a:xfrm>
                <a:off x="2070550" y="4574875"/>
                <a:ext cx="5875" cy="10050"/>
              </a:xfrm>
              <a:custGeom>
                <a:avLst/>
                <a:gdLst/>
                <a:ahLst/>
                <a:cxnLst/>
                <a:rect l="l" t="t" r="r" b="b"/>
                <a:pathLst>
                  <a:path w="235" h="402" extrusionOk="0">
                    <a:moveTo>
                      <a:pt x="0" y="0"/>
                    </a:moveTo>
                    <a:lnTo>
                      <a:pt x="0" y="402"/>
                    </a:lnTo>
                    <a:lnTo>
                      <a:pt x="234" y="402"/>
                    </a:lnTo>
                    <a:lnTo>
                      <a:pt x="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1"/>
              <p:cNvSpPr/>
              <p:nvPr/>
            </p:nvSpPr>
            <p:spPr>
              <a:xfrm>
                <a:off x="2129550" y="4574875"/>
                <a:ext cx="5875" cy="10050"/>
              </a:xfrm>
              <a:custGeom>
                <a:avLst/>
                <a:gdLst/>
                <a:ahLst/>
                <a:cxnLst/>
                <a:rect l="l" t="t" r="r" b="b"/>
                <a:pathLst>
                  <a:path w="235" h="402" extrusionOk="0">
                    <a:moveTo>
                      <a:pt x="0" y="0"/>
                    </a:moveTo>
                    <a:lnTo>
                      <a:pt x="0" y="402"/>
                    </a:lnTo>
                    <a:lnTo>
                      <a:pt x="235" y="402"/>
                    </a:lnTo>
                    <a:lnTo>
                      <a:pt x="2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1"/>
              <p:cNvSpPr/>
              <p:nvPr/>
            </p:nvSpPr>
            <p:spPr>
              <a:xfrm>
                <a:off x="2042925" y="4584900"/>
                <a:ext cx="116150" cy="10075"/>
              </a:xfrm>
              <a:custGeom>
                <a:avLst/>
                <a:gdLst/>
                <a:ahLst/>
                <a:cxnLst/>
                <a:rect l="l" t="t" r="r" b="b"/>
                <a:pathLst>
                  <a:path w="4646" h="403" extrusionOk="0">
                    <a:moveTo>
                      <a:pt x="0" y="1"/>
                    </a:moveTo>
                    <a:lnTo>
                      <a:pt x="0" y="402"/>
                    </a:lnTo>
                    <a:lnTo>
                      <a:pt x="4645" y="402"/>
                    </a:lnTo>
                    <a:lnTo>
                      <a:pt x="464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1"/>
              <p:cNvSpPr/>
              <p:nvPr/>
            </p:nvSpPr>
            <p:spPr>
              <a:xfrm>
                <a:off x="2049000" y="4584900"/>
                <a:ext cx="5875" cy="10075"/>
              </a:xfrm>
              <a:custGeom>
                <a:avLst/>
                <a:gdLst/>
                <a:ahLst/>
                <a:cxnLst/>
                <a:rect l="l" t="t" r="r" b="b"/>
                <a:pathLst>
                  <a:path w="235" h="403" extrusionOk="0">
                    <a:moveTo>
                      <a:pt x="0" y="1"/>
                    </a:moveTo>
                    <a:lnTo>
                      <a:pt x="0" y="402"/>
                    </a:lnTo>
                    <a:lnTo>
                      <a:pt x="234" y="402"/>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1"/>
              <p:cNvSpPr/>
              <p:nvPr/>
            </p:nvSpPr>
            <p:spPr>
              <a:xfrm>
                <a:off x="2076400" y="4243850"/>
                <a:ext cx="49400" cy="49400"/>
              </a:xfrm>
              <a:custGeom>
                <a:avLst/>
                <a:gdLst/>
                <a:ahLst/>
                <a:cxnLst/>
                <a:rect l="l" t="t" r="r" b="b"/>
                <a:pathLst>
                  <a:path w="1976" h="1976" extrusionOk="0">
                    <a:moveTo>
                      <a:pt x="988" y="1"/>
                    </a:moveTo>
                    <a:cubicBezTo>
                      <a:pt x="444" y="1"/>
                      <a:pt x="0" y="444"/>
                      <a:pt x="0" y="988"/>
                    </a:cubicBezTo>
                    <a:cubicBezTo>
                      <a:pt x="0" y="1532"/>
                      <a:pt x="444" y="1976"/>
                      <a:pt x="988" y="1976"/>
                    </a:cubicBezTo>
                    <a:cubicBezTo>
                      <a:pt x="1532" y="1976"/>
                      <a:pt x="1976" y="1532"/>
                      <a:pt x="1976" y="988"/>
                    </a:cubicBezTo>
                    <a:cubicBezTo>
                      <a:pt x="1976"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1"/>
              <p:cNvSpPr/>
              <p:nvPr/>
            </p:nvSpPr>
            <p:spPr>
              <a:xfrm>
                <a:off x="2081625" y="4253000"/>
                <a:ext cx="15925" cy="15350"/>
              </a:xfrm>
              <a:custGeom>
                <a:avLst/>
                <a:gdLst/>
                <a:ahLst/>
                <a:cxnLst/>
                <a:rect l="l" t="t" r="r" b="b"/>
                <a:pathLst>
                  <a:path w="637" h="614" extrusionOk="0">
                    <a:moveTo>
                      <a:pt x="438" y="0"/>
                    </a:moveTo>
                    <a:cubicBezTo>
                      <a:pt x="344" y="0"/>
                      <a:pt x="231" y="65"/>
                      <a:pt x="143" y="170"/>
                    </a:cubicBezTo>
                    <a:cubicBezTo>
                      <a:pt x="26" y="321"/>
                      <a:pt x="1" y="505"/>
                      <a:pt x="101" y="581"/>
                    </a:cubicBezTo>
                    <a:cubicBezTo>
                      <a:pt x="128" y="603"/>
                      <a:pt x="163" y="613"/>
                      <a:pt x="201" y="613"/>
                    </a:cubicBezTo>
                    <a:cubicBezTo>
                      <a:pt x="292" y="613"/>
                      <a:pt x="406" y="553"/>
                      <a:pt x="494" y="447"/>
                    </a:cubicBezTo>
                    <a:cubicBezTo>
                      <a:pt x="612" y="296"/>
                      <a:pt x="637" y="112"/>
                      <a:pt x="545" y="37"/>
                    </a:cubicBezTo>
                    <a:cubicBezTo>
                      <a:pt x="515" y="12"/>
                      <a:pt x="478" y="0"/>
                      <a:pt x="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1"/>
              <p:cNvSpPr/>
              <p:nvPr/>
            </p:nvSpPr>
            <p:spPr>
              <a:xfrm>
                <a:off x="2124100" y="4335300"/>
                <a:ext cx="369325" cy="122625"/>
              </a:xfrm>
              <a:custGeom>
                <a:avLst/>
                <a:gdLst/>
                <a:ahLst/>
                <a:cxnLst/>
                <a:rect l="l" t="t" r="r" b="b"/>
                <a:pathLst>
                  <a:path w="14773" h="4905" extrusionOk="0">
                    <a:moveTo>
                      <a:pt x="13986" y="0"/>
                    </a:moveTo>
                    <a:cubicBezTo>
                      <a:pt x="13283" y="2344"/>
                      <a:pt x="10588" y="4101"/>
                      <a:pt x="7382" y="4101"/>
                    </a:cubicBezTo>
                    <a:cubicBezTo>
                      <a:pt x="4185" y="4101"/>
                      <a:pt x="1499" y="2360"/>
                      <a:pt x="787" y="17"/>
                    </a:cubicBezTo>
                    <a:lnTo>
                      <a:pt x="1" y="193"/>
                    </a:lnTo>
                    <a:cubicBezTo>
                      <a:pt x="796" y="2888"/>
                      <a:pt x="3800" y="4905"/>
                      <a:pt x="7382" y="4905"/>
                    </a:cubicBezTo>
                    <a:cubicBezTo>
                      <a:pt x="10973" y="4905"/>
                      <a:pt x="13986" y="2879"/>
                      <a:pt x="14772" y="176"/>
                    </a:cubicBezTo>
                    <a:lnTo>
                      <a:pt x="13986"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1"/>
              <p:cNvSpPr/>
              <p:nvPr/>
            </p:nvSpPr>
            <p:spPr>
              <a:xfrm>
                <a:off x="2455950" y="4331100"/>
                <a:ext cx="42500" cy="40625"/>
              </a:xfrm>
              <a:custGeom>
                <a:avLst/>
                <a:gdLst/>
                <a:ahLst/>
                <a:cxnLst/>
                <a:rect l="l" t="t" r="r" b="b"/>
                <a:pathLst>
                  <a:path w="1700" h="1625" extrusionOk="0">
                    <a:moveTo>
                      <a:pt x="595" y="1"/>
                    </a:moveTo>
                    <a:lnTo>
                      <a:pt x="553" y="143"/>
                    </a:lnTo>
                    <a:cubicBezTo>
                      <a:pt x="436" y="553"/>
                      <a:pt x="243" y="938"/>
                      <a:pt x="0" y="1306"/>
                    </a:cubicBezTo>
                    <a:lnTo>
                      <a:pt x="1122" y="1624"/>
                    </a:lnTo>
                    <a:cubicBezTo>
                      <a:pt x="1348" y="1239"/>
                      <a:pt x="1532" y="829"/>
                      <a:pt x="1649" y="411"/>
                    </a:cubicBezTo>
                    <a:lnTo>
                      <a:pt x="1699" y="244"/>
                    </a:lnTo>
                    <a:lnTo>
                      <a:pt x="59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1"/>
              <p:cNvSpPr/>
              <p:nvPr/>
            </p:nvSpPr>
            <p:spPr>
              <a:xfrm>
                <a:off x="2122850" y="4320750"/>
                <a:ext cx="15100" cy="17375"/>
              </a:xfrm>
              <a:custGeom>
                <a:avLst/>
                <a:gdLst/>
                <a:ahLst/>
                <a:cxnLst/>
                <a:rect l="l" t="t" r="r" b="b"/>
                <a:pathLst>
                  <a:path w="604" h="695" extrusionOk="0">
                    <a:moveTo>
                      <a:pt x="109" y="1"/>
                    </a:moveTo>
                    <a:cubicBezTo>
                      <a:pt x="89" y="1"/>
                      <a:pt x="68" y="8"/>
                      <a:pt x="51" y="21"/>
                    </a:cubicBezTo>
                    <a:cubicBezTo>
                      <a:pt x="9" y="55"/>
                      <a:pt x="0" y="114"/>
                      <a:pt x="34" y="164"/>
                    </a:cubicBezTo>
                    <a:lnTo>
                      <a:pt x="411" y="658"/>
                    </a:lnTo>
                    <a:cubicBezTo>
                      <a:pt x="430" y="682"/>
                      <a:pt x="458" y="695"/>
                      <a:pt x="488" y="695"/>
                    </a:cubicBezTo>
                    <a:cubicBezTo>
                      <a:pt x="509" y="695"/>
                      <a:pt x="532" y="688"/>
                      <a:pt x="553" y="674"/>
                    </a:cubicBezTo>
                    <a:cubicBezTo>
                      <a:pt x="595" y="641"/>
                      <a:pt x="603" y="582"/>
                      <a:pt x="570" y="540"/>
                    </a:cubicBezTo>
                    <a:lnTo>
                      <a:pt x="185" y="38"/>
                    </a:lnTo>
                    <a:cubicBezTo>
                      <a:pt x="165" y="14"/>
                      <a:pt x="137"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1"/>
              <p:cNvSpPr/>
              <p:nvPr/>
            </p:nvSpPr>
            <p:spPr>
              <a:xfrm>
                <a:off x="2478550" y="4320750"/>
                <a:ext cx="15075" cy="17375"/>
              </a:xfrm>
              <a:custGeom>
                <a:avLst/>
                <a:gdLst/>
                <a:ahLst/>
                <a:cxnLst/>
                <a:rect l="l" t="t" r="r" b="b"/>
                <a:pathLst>
                  <a:path w="603" h="695" extrusionOk="0">
                    <a:moveTo>
                      <a:pt x="494" y="1"/>
                    </a:moveTo>
                    <a:cubicBezTo>
                      <a:pt x="466" y="1"/>
                      <a:pt x="438" y="14"/>
                      <a:pt x="419" y="38"/>
                    </a:cubicBezTo>
                    <a:lnTo>
                      <a:pt x="34" y="540"/>
                    </a:lnTo>
                    <a:cubicBezTo>
                      <a:pt x="0" y="582"/>
                      <a:pt x="9" y="641"/>
                      <a:pt x="50" y="674"/>
                    </a:cubicBezTo>
                    <a:cubicBezTo>
                      <a:pt x="68" y="688"/>
                      <a:pt x="90" y="695"/>
                      <a:pt x="112" y="695"/>
                    </a:cubicBezTo>
                    <a:cubicBezTo>
                      <a:pt x="142" y="695"/>
                      <a:pt x="173" y="682"/>
                      <a:pt x="193" y="658"/>
                    </a:cubicBezTo>
                    <a:lnTo>
                      <a:pt x="569" y="164"/>
                    </a:lnTo>
                    <a:cubicBezTo>
                      <a:pt x="603" y="114"/>
                      <a:pt x="594" y="55"/>
                      <a:pt x="553" y="21"/>
                    </a:cubicBezTo>
                    <a:cubicBezTo>
                      <a:pt x="535" y="8"/>
                      <a:pt x="515" y="1"/>
                      <a:pt x="49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1"/>
              <p:cNvSpPr/>
              <p:nvPr/>
            </p:nvSpPr>
            <p:spPr>
              <a:xfrm>
                <a:off x="2119075" y="4331100"/>
                <a:ext cx="42100" cy="40425"/>
              </a:xfrm>
              <a:custGeom>
                <a:avLst/>
                <a:gdLst/>
                <a:ahLst/>
                <a:cxnLst/>
                <a:rect l="l" t="t" r="r" b="b"/>
                <a:pathLst>
                  <a:path w="1684" h="1617" extrusionOk="0">
                    <a:moveTo>
                      <a:pt x="1097" y="1"/>
                    </a:moveTo>
                    <a:lnTo>
                      <a:pt x="1" y="244"/>
                    </a:lnTo>
                    <a:lnTo>
                      <a:pt x="51" y="411"/>
                    </a:lnTo>
                    <a:cubicBezTo>
                      <a:pt x="168" y="829"/>
                      <a:pt x="352" y="1231"/>
                      <a:pt x="570" y="1616"/>
                    </a:cubicBezTo>
                    <a:lnTo>
                      <a:pt x="1683" y="1298"/>
                    </a:lnTo>
                    <a:cubicBezTo>
                      <a:pt x="1449" y="938"/>
                      <a:pt x="1265" y="553"/>
                      <a:pt x="1139" y="143"/>
                    </a:cubicBezTo>
                    <a:lnTo>
                      <a:pt x="109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61"/>
            <p:cNvGrpSpPr/>
            <p:nvPr/>
          </p:nvGrpSpPr>
          <p:grpSpPr>
            <a:xfrm>
              <a:off x="6690940" y="3793744"/>
              <a:ext cx="2533291" cy="692489"/>
              <a:chOff x="4961900" y="4282350"/>
              <a:chExt cx="1284500" cy="351125"/>
            </a:xfrm>
          </p:grpSpPr>
          <p:sp>
            <p:nvSpPr>
              <p:cNvPr id="1195" name="Google Shape;1195;p61"/>
              <p:cNvSpPr/>
              <p:nvPr/>
            </p:nvSpPr>
            <p:spPr>
              <a:xfrm>
                <a:off x="5839000" y="4323775"/>
                <a:ext cx="19925" cy="20125"/>
              </a:xfrm>
              <a:custGeom>
                <a:avLst/>
                <a:gdLst/>
                <a:ahLst/>
                <a:cxnLst/>
                <a:rect l="l" t="t" r="r" b="b"/>
                <a:pathLst>
                  <a:path w="797" h="805" extrusionOk="0">
                    <a:moveTo>
                      <a:pt x="1" y="1"/>
                    </a:moveTo>
                    <a:lnTo>
                      <a:pt x="1" y="804"/>
                    </a:lnTo>
                    <a:lnTo>
                      <a:pt x="796" y="804"/>
                    </a:lnTo>
                    <a:lnTo>
                      <a:pt x="79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1"/>
              <p:cNvSpPr/>
              <p:nvPr/>
            </p:nvSpPr>
            <p:spPr>
              <a:xfrm>
                <a:off x="5817050" y="4343025"/>
                <a:ext cx="63825" cy="270350"/>
              </a:xfrm>
              <a:custGeom>
                <a:avLst/>
                <a:gdLst/>
                <a:ahLst/>
                <a:cxnLst/>
                <a:rect l="l" t="t" r="r" b="b"/>
                <a:pathLst>
                  <a:path w="2553" h="10814" extrusionOk="0">
                    <a:moveTo>
                      <a:pt x="360" y="419"/>
                    </a:moveTo>
                    <a:cubicBezTo>
                      <a:pt x="469" y="419"/>
                      <a:pt x="553" y="503"/>
                      <a:pt x="553" y="612"/>
                    </a:cubicBezTo>
                    <a:cubicBezTo>
                      <a:pt x="553" y="721"/>
                      <a:pt x="469" y="813"/>
                      <a:pt x="360" y="813"/>
                    </a:cubicBezTo>
                    <a:cubicBezTo>
                      <a:pt x="251" y="813"/>
                      <a:pt x="159" y="721"/>
                      <a:pt x="159" y="612"/>
                    </a:cubicBezTo>
                    <a:cubicBezTo>
                      <a:pt x="159" y="503"/>
                      <a:pt x="251" y="419"/>
                      <a:pt x="360" y="419"/>
                    </a:cubicBezTo>
                    <a:close/>
                    <a:moveTo>
                      <a:pt x="2193" y="419"/>
                    </a:moveTo>
                    <a:cubicBezTo>
                      <a:pt x="2302" y="419"/>
                      <a:pt x="2394" y="503"/>
                      <a:pt x="2394" y="612"/>
                    </a:cubicBezTo>
                    <a:cubicBezTo>
                      <a:pt x="2394" y="721"/>
                      <a:pt x="2302" y="813"/>
                      <a:pt x="2193" y="813"/>
                    </a:cubicBezTo>
                    <a:cubicBezTo>
                      <a:pt x="2084" y="813"/>
                      <a:pt x="2000" y="721"/>
                      <a:pt x="2000" y="612"/>
                    </a:cubicBezTo>
                    <a:cubicBezTo>
                      <a:pt x="2000" y="503"/>
                      <a:pt x="2084" y="419"/>
                      <a:pt x="2193" y="419"/>
                    </a:cubicBezTo>
                    <a:close/>
                    <a:moveTo>
                      <a:pt x="636" y="1"/>
                    </a:moveTo>
                    <a:lnTo>
                      <a:pt x="636" y="394"/>
                    </a:lnTo>
                    <a:cubicBezTo>
                      <a:pt x="569" y="311"/>
                      <a:pt x="469" y="260"/>
                      <a:pt x="360" y="260"/>
                    </a:cubicBezTo>
                    <a:cubicBezTo>
                      <a:pt x="159" y="260"/>
                      <a:pt x="0" y="419"/>
                      <a:pt x="0" y="612"/>
                    </a:cubicBezTo>
                    <a:cubicBezTo>
                      <a:pt x="0" y="813"/>
                      <a:pt x="159" y="972"/>
                      <a:pt x="360" y="972"/>
                    </a:cubicBezTo>
                    <a:cubicBezTo>
                      <a:pt x="469" y="972"/>
                      <a:pt x="569" y="922"/>
                      <a:pt x="636" y="838"/>
                    </a:cubicBezTo>
                    <a:lnTo>
                      <a:pt x="636" y="10814"/>
                    </a:lnTo>
                    <a:lnTo>
                      <a:pt x="1917" y="10814"/>
                    </a:lnTo>
                    <a:lnTo>
                      <a:pt x="1917" y="838"/>
                    </a:lnTo>
                    <a:cubicBezTo>
                      <a:pt x="1984" y="922"/>
                      <a:pt x="2084" y="972"/>
                      <a:pt x="2193" y="972"/>
                    </a:cubicBezTo>
                    <a:cubicBezTo>
                      <a:pt x="2394" y="972"/>
                      <a:pt x="2553" y="813"/>
                      <a:pt x="2553" y="612"/>
                    </a:cubicBezTo>
                    <a:cubicBezTo>
                      <a:pt x="2553" y="419"/>
                      <a:pt x="2394" y="260"/>
                      <a:pt x="2193" y="260"/>
                    </a:cubicBezTo>
                    <a:cubicBezTo>
                      <a:pt x="2084" y="260"/>
                      <a:pt x="1984" y="311"/>
                      <a:pt x="1917" y="394"/>
                    </a:cubicBezTo>
                    <a:lnTo>
                      <a:pt x="191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1"/>
              <p:cNvSpPr/>
              <p:nvPr/>
            </p:nvSpPr>
            <p:spPr>
              <a:xfrm>
                <a:off x="5853025"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1"/>
              <p:cNvSpPr/>
              <p:nvPr/>
            </p:nvSpPr>
            <p:spPr>
              <a:xfrm>
                <a:off x="5836075"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1"/>
              <p:cNvSpPr/>
              <p:nvPr/>
            </p:nvSpPr>
            <p:spPr>
              <a:xfrm>
                <a:off x="5832950" y="4594525"/>
                <a:ext cx="32025" cy="18850"/>
              </a:xfrm>
              <a:custGeom>
                <a:avLst/>
                <a:gdLst/>
                <a:ahLst/>
                <a:cxnLst/>
                <a:rect l="l" t="t" r="r" b="b"/>
                <a:pathLst>
                  <a:path w="1281" h="754" extrusionOk="0">
                    <a:moveTo>
                      <a:pt x="0" y="1"/>
                    </a:moveTo>
                    <a:lnTo>
                      <a:pt x="0" y="754"/>
                    </a:lnTo>
                    <a:lnTo>
                      <a:pt x="1281" y="754"/>
                    </a:lnTo>
                    <a:lnTo>
                      <a:pt x="1281" y="269"/>
                    </a:lnTo>
                    <a:lnTo>
                      <a:pt x="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1"/>
              <p:cNvSpPr/>
              <p:nvPr/>
            </p:nvSpPr>
            <p:spPr>
              <a:xfrm>
                <a:off x="5853025" y="4598725"/>
                <a:ext cx="5900" cy="14650"/>
              </a:xfrm>
              <a:custGeom>
                <a:avLst/>
                <a:gdLst/>
                <a:ahLst/>
                <a:cxnLst/>
                <a:rect l="l" t="t" r="r" b="b"/>
                <a:pathLst>
                  <a:path w="236" h="586" extrusionOk="0">
                    <a:moveTo>
                      <a:pt x="1" y="0"/>
                    </a:moveTo>
                    <a:lnTo>
                      <a:pt x="1" y="586"/>
                    </a:lnTo>
                    <a:lnTo>
                      <a:pt x="235" y="586"/>
                    </a:lnTo>
                    <a:lnTo>
                      <a:pt x="235" y="50"/>
                    </a:lnTo>
                    <a:lnTo>
                      <a:pt x="1"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1"/>
              <p:cNvSpPr/>
              <p:nvPr/>
            </p:nvSpPr>
            <p:spPr>
              <a:xfrm>
                <a:off x="5812450" y="4613350"/>
                <a:ext cx="73025" cy="10075"/>
              </a:xfrm>
              <a:custGeom>
                <a:avLst/>
                <a:gdLst/>
                <a:ahLst/>
                <a:cxnLst/>
                <a:rect l="l" t="t" r="r" b="b"/>
                <a:pathLst>
                  <a:path w="2921" h="403" extrusionOk="0">
                    <a:moveTo>
                      <a:pt x="0" y="1"/>
                    </a:moveTo>
                    <a:lnTo>
                      <a:pt x="0" y="403"/>
                    </a:lnTo>
                    <a:lnTo>
                      <a:pt x="2921" y="403"/>
                    </a:lnTo>
                    <a:lnTo>
                      <a:pt x="2921"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1"/>
              <p:cNvSpPr/>
              <p:nvPr/>
            </p:nvSpPr>
            <p:spPr>
              <a:xfrm>
                <a:off x="5873750" y="4613350"/>
                <a:ext cx="5675" cy="10075"/>
              </a:xfrm>
              <a:custGeom>
                <a:avLst/>
                <a:gdLst/>
                <a:ahLst/>
                <a:cxnLst/>
                <a:rect l="l" t="t" r="r" b="b"/>
                <a:pathLst>
                  <a:path w="227" h="403" extrusionOk="0">
                    <a:moveTo>
                      <a:pt x="0" y="1"/>
                    </a:moveTo>
                    <a:lnTo>
                      <a:pt x="0" y="403"/>
                    </a:lnTo>
                    <a:lnTo>
                      <a:pt x="226" y="403"/>
                    </a:lnTo>
                    <a:lnTo>
                      <a:pt x="2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1"/>
              <p:cNvSpPr/>
              <p:nvPr/>
            </p:nvSpPr>
            <p:spPr>
              <a:xfrm>
                <a:off x="5814525" y="4613350"/>
                <a:ext cx="5900" cy="10075"/>
              </a:xfrm>
              <a:custGeom>
                <a:avLst/>
                <a:gdLst/>
                <a:ahLst/>
                <a:cxnLst/>
                <a:rect l="l" t="t" r="r" b="b"/>
                <a:pathLst>
                  <a:path w="236" h="403" extrusionOk="0">
                    <a:moveTo>
                      <a:pt x="1" y="1"/>
                    </a:moveTo>
                    <a:lnTo>
                      <a:pt x="1" y="403"/>
                    </a:lnTo>
                    <a:lnTo>
                      <a:pt x="235" y="403"/>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1"/>
              <p:cNvSpPr/>
              <p:nvPr/>
            </p:nvSpPr>
            <p:spPr>
              <a:xfrm>
                <a:off x="5790900" y="4623400"/>
                <a:ext cx="116125" cy="10075"/>
              </a:xfrm>
              <a:custGeom>
                <a:avLst/>
                <a:gdLst/>
                <a:ahLst/>
                <a:cxnLst/>
                <a:rect l="l" t="t" r="r" b="b"/>
                <a:pathLst>
                  <a:path w="4645" h="403" extrusionOk="0">
                    <a:moveTo>
                      <a:pt x="0" y="1"/>
                    </a:moveTo>
                    <a:lnTo>
                      <a:pt x="0" y="402"/>
                    </a:lnTo>
                    <a:lnTo>
                      <a:pt x="4645" y="402"/>
                    </a:lnTo>
                    <a:lnTo>
                      <a:pt x="464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1"/>
              <p:cNvSpPr/>
              <p:nvPr/>
            </p:nvSpPr>
            <p:spPr>
              <a:xfrm>
                <a:off x="5895075" y="4623400"/>
                <a:ext cx="5900" cy="10075"/>
              </a:xfrm>
              <a:custGeom>
                <a:avLst/>
                <a:gdLst/>
                <a:ahLst/>
                <a:cxnLst/>
                <a:rect l="l" t="t" r="r" b="b"/>
                <a:pathLst>
                  <a:path w="236" h="403" extrusionOk="0">
                    <a:moveTo>
                      <a:pt x="1" y="1"/>
                    </a:moveTo>
                    <a:lnTo>
                      <a:pt x="1"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1"/>
              <p:cNvSpPr/>
              <p:nvPr/>
            </p:nvSpPr>
            <p:spPr>
              <a:xfrm>
                <a:off x="5824375" y="4282350"/>
                <a:ext cx="49175" cy="49400"/>
              </a:xfrm>
              <a:custGeom>
                <a:avLst/>
                <a:gdLst/>
                <a:ahLst/>
                <a:cxnLst/>
                <a:rect l="l" t="t" r="r" b="b"/>
                <a:pathLst>
                  <a:path w="1967" h="1976" extrusionOk="0">
                    <a:moveTo>
                      <a:pt x="988" y="1"/>
                    </a:moveTo>
                    <a:cubicBezTo>
                      <a:pt x="435" y="1"/>
                      <a:pt x="0" y="444"/>
                      <a:pt x="0" y="988"/>
                    </a:cubicBezTo>
                    <a:cubicBezTo>
                      <a:pt x="0" y="1532"/>
                      <a:pt x="435" y="1976"/>
                      <a:pt x="988" y="1976"/>
                    </a:cubicBezTo>
                    <a:cubicBezTo>
                      <a:pt x="1532" y="1976"/>
                      <a:pt x="1967" y="1532"/>
                      <a:pt x="1967" y="988"/>
                    </a:cubicBezTo>
                    <a:cubicBezTo>
                      <a:pt x="1967"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1"/>
              <p:cNvSpPr/>
              <p:nvPr/>
            </p:nvSpPr>
            <p:spPr>
              <a:xfrm>
                <a:off x="5852200" y="4291500"/>
                <a:ext cx="15700" cy="15350"/>
              </a:xfrm>
              <a:custGeom>
                <a:avLst/>
                <a:gdLst/>
                <a:ahLst/>
                <a:cxnLst/>
                <a:rect l="l" t="t" r="r" b="b"/>
                <a:pathLst>
                  <a:path w="628" h="614" extrusionOk="0">
                    <a:moveTo>
                      <a:pt x="195" y="0"/>
                    </a:moveTo>
                    <a:cubicBezTo>
                      <a:pt x="155" y="0"/>
                      <a:pt x="120" y="12"/>
                      <a:pt x="92" y="37"/>
                    </a:cubicBezTo>
                    <a:cubicBezTo>
                      <a:pt x="0" y="112"/>
                      <a:pt x="17" y="296"/>
                      <a:pt x="142" y="447"/>
                    </a:cubicBezTo>
                    <a:cubicBezTo>
                      <a:pt x="225" y="553"/>
                      <a:pt x="341" y="613"/>
                      <a:pt x="434" y="613"/>
                    </a:cubicBezTo>
                    <a:cubicBezTo>
                      <a:pt x="474" y="613"/>
                      <a:pt x="509" y="603"/>
                      <a:pt x="536" y="581"/>
                    </a:cubicBezTo>
                    <a:cubicBezTo>
                      <a:pt x="628" y="505"/>
                      <a:pt x="611" y="321"/>
                      <a:pt x="486" y="170"/>
                    </a:cubicBezTo>
                    <a:cubicBezTo>
                      <a:pt x="403" y="65"/>
                      <a:pt x="288"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1"/>
              <p:cNvSpPr/>
              <p:nvPr/>
            </p:nvSpPr>
            <p:spPr>
              <a:xfrm>
                <a:off x="5456750" y="4373800"/>
                <a:ext cx="369100" cy="122425"/>
              </a:xfrm>
              <a:custGeom>
                <a:avLst/>
                <a:gdLst/>
                <a:ahLst/>
                <a:cxnLst/>
                <a:rect l="l" t="t" r="r" b="b"/>
                <a:pathLst>
                  <a:path w="14764" h="4897" extrusionOk="0">
                    <a:moveTo>
                      <a:pt x="779" y="0"/>
                    </a:moveTo>
                    <a:lnTo>
                      <a:pt x="0" y="176"/>
                    </a:lnTo>
                    <a:cubicBezTo>
                      <a:pt x="779" y="2879"/>
                      <a:pt x="3792" y="4896"/>
                      <a:pt x="7382" y="4896"/>
                    </a:cubicBezTo>
                    <a:cubicBezTo>
                      <a:pt x="10964" y="4896"/>
                      <a:pt x="13977" y="2888"/>
                      <a:pt x="14764" y="193"/>
                    </a:cubicBezTo>
                    <a:lnTo>
                      <a:pt x="13977" y="17"/>
                    </a:lnTo>
                    <a:cubicBezTo>
                      <a:pt x="13266" y="2352"/>
                      <a:pt x="10579" y="4093"/>
                      <a:pt x="7382" y="4093"/>
                    </a:cubicBezTo>
                    <a:cubicBezTo>
                      <a:pt x="4177" y="4093"/>
                      <a:pt x="1482" y="2344"/>
                      <a:pt x="779"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1"/>
              <p:cNvSpPr/>
              <p:nvPr/>
            </p:nvSpPr>
            <p:spPr>
              <a:xfrm>
                <a:off x="5451725" y="4369400"/>
                <a:ext cx="42300" cy="40825"/>
              </a:xfrm>
              <a:custGeom>
                <a:avLst/>
                <a:gdLst/>
                <a:ahLst/>
                <a:cxnLst/>
                <a:rect l="l" t="t" r="r" b="b"/>
                <a:pathLst>
                  <a:path w="1692" h="1633" extrusionOk="0">
                    <a:moveTo>
                      <a:pt x="1097" y="0"/>
                    </a:moveTo>
                    <a:lnTo>
                      <a:pt x="0" y="243"/>
                    </a:lnTo>
                    <a:lnTo>
                      <a:pt x="42" y="411"/>
                    </a:lnTo>
                    <a:cubicBezTo>
                      <a:pt x="168" y="829"/>
                      <a:pt x="344" y="1239"/>
                      <a:pt x="570" y="1632"/>
                    </a:cubicBezTo>
                    <a:lnTo>
                      <a:pt x="1691" y="1306"/>
                    </a:lnTo>
                    <a:cubicBezTo>
                      <a:pt x="1448" y="946"/>
                      <a:pt x="1264" y="553"/>
                      <a:pt x="1139" y="143"/>
                    </a:cubicBezTo>
                    <a:lnTo>
                      <a:pt x="109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1"/>
              <p:cNvSpPr/>
              <p:nvPr/>
            </p:nvSpPr>
            <p:spPr>
              <a:xfrm>
                <a:off x="5812225" y="4359250"/>
                <a:ext cx="14875" cy="17275"/>
              </a:xfrm>
              <a:custGeom>
                <a:avLst/>
                <a:gdLst/>
                <a:ahLst/>
                <a:cxnLst/>
                <a:rect l="l" t="t" r="r" b="b"/>
                <a:pathLst>
                  <a:path w="595" h="691" extrusionOk="0">
                    <a:moveTo>
                      <a:pt x="487" y="1"/>
                    </a:moveTo>
                    <a:cubicBezTo>
                      <a:pt x="458" y="1"/>
                      <a:pt x="430" y="14"/>
                      <a:pt x="411" y="38"/>
                    </a:cubicBezTo>
                    <a:lnTo>
                      <a:pt x="34" y="532"/>
                    </a:lnTo>
                    <a:cubicBezTo>
                      <a:pt x="1" y="574"/>
                      <a:pt x="9" y="641"/>
                      <a:pt x="51" y="674"/>
                    </a:cubicBezTo>
                    <a:cubicBezTo>
                      <a:pt x="68" y="685"/>
                      <a:pt x="88" y="691"/>
                      <a:pt x="109" y="691"/>
                    </a:cubicBezTo>
                    <a:cubicBezTo>
                      <a:pt x="137" y="691"/>
                      <a:pt x="165" y="679"/>
                      <a:pt x="185" y="649"/>
                    </a:cubicBezTo>
                    <a:lnTo>
                      <a:pt x="570" y="155"/>
                    </a:lnTo>
                    <a:cubicBezTo>
                      <a:pt x="595" y="113"/>
                      <a:pt x="595" y="47"/>
                      <a:pt x="545" y="21"/>
                    </a:cubicBezTo>
                    <a:cubicBezTo>
                      <a:pt x="527" y="7"/>
                      <a:pt x="507" y="1"/>
                      <a:pt x="487"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1"/>
              <p:cNvSpPr/>
              <p:nvPr/>
            </p:nvSpPr>
            <p:spPr>
              <a:xfrm>
                <a:off x="5456325" y="4359250"/>
                <a:ext cx="15100" cy="17275"/>
              </a:xfrm>
              <a:custGeom>
                <a:avLst/>
                <a:gdLst/>
                <a:ahLst/>
                <a:cxnLst/>
                <a:rect l="l" t="t" r="r" b="b"/>
                <a:pathLst>
                  <a:path w="604" h="691" extrusionOk="0">
                    <a:moveTo>
                      <a:pt x="112" y="1"/>
                    </a:moveTo>
                    <a:cubicBezTo>
                      <a:pt x="90" y="1"/>
                      <a:pt x="68" y="7"/>
                      <a:pt x="51" y="21"/>
                    </a:cubicBezTo>
                    <a:cubicBezTo>
                      <a:pt x="9" y="47"/>
                      <a:pt x="1" y="113"/>
                      <a:pt x="34" y="155"/>
                    </a:cubicBezTo>
                    <a:lnTo>
                      <a:pt x="419" y="649"/>
                    </a:lnTo>
                    <a:cubicBezTo>
                      <a:pt x="434" y="679"/>
                      <a:pt x="463" y="691"/>
                      <a:pt x="493" y="691"/>
                    </a:cubicBezTo>
                    <a:cubicBezTo>
                      <a:pt x="514" y="691"/>
                      <a:pt x="536" y="685"/>
                      <a:pt x="553" y="674"/>
                    </a:cubicBezTo>
                    <a:cubicBezTo>
                      <a:pt x="595" y="641"/>
                      <a:pt x="603" y="574"/>
                      <a:pt x="570" y="532"/>
                    </a:cubicBezTo>
                    <a:lnTo>
                      <a:pt x="193" y="38"/>
                    </a:lnTo>
                    <a:cubicBezTo>
                      <a:pt x="174" y="14"/>
                      <a:pt x="143" y="1"/>
                      <a:pt x="112"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1"/>
              <p:cNvSpPr/>
              <p:nvPr/>
            </p:nvSpPr>
            <p:spPr>
              <a:xfrm>
                <a:off x="5788800" y="4369400"/>
                <a:ext cx="42075" cy="40625"/>
              </a:xfrm>
              <a:custGeom>
                <a:avLst/>
                <a:gdLst/>
                <a:ahLst/>
                <a:cxnLst/>
                <a:rect l="l" t="t" r="r" b="b"/>
                <a:pathLst>
                  <a:path w="1683" h="1625" extrusionOk="0">
                    <a:moveTo>
                      <a:pt x="586" y="0"/>
                    </a:moveTo>
                    <a:lnTo>
                      <a:pt x="544" y="143"/>
                    </a:lnTo>
                    <a:cubicBezTo>
                      <a:pt x="419" y="553"/>
                      <a:pt x="235" y="938"/>
                      <a:pt x="0" y="1298"/>
                    </a:cubicBezTo>
                    <a:lnTo>
                      <a:pt x="1113" y="1624"/>
                    </a:lnTo>
                    <a:cubicBezTo>
                      <a:pt x="1339" y="1239"/>
                      <a:pt x="1515" y="829"/>
                      <a:pt x="1632" y="411"/>
                    </a:cubicBezTo>
                    <a:lnTo>
                      <a:pt x="1683" y="251"/>
                    </a:lnTo>
                    <a:lnTo>
                      <a:pt x="58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1"/>
              <p:cNvSpPr/>
              <p:nvPr/>
            </p:nvSpPr>
            <p:spPr>
              <a:xfrm>
                <a:off x="5010025" y="4323775"/>
                <a:ext cx="19900" cy="20125"/>
              </a:xfrm>
              <a:custGeom>
                <a:avLst/>
                <a:gdLst/>
                <a:ahLst/>
                <a:cxnLst/>
                <a:rect l="l" t="t" r="r" b="b"/>
                <a:pathLst>
                  <a:path w="796" h="805" extrusionOk="0">
                    <a:moveTo>
                      <a:pt x="1" y="1"/>
                    </a:moveTo>
                    <a:lnTo>
                      <a:pt x="1" y="804"/>
                    </a:lnTo>
                    <a:lnTo>
                      <a:pt x="796" y="804"/>
                    </a:lnTo>
                    <a:lnTo>
                      <a:pt x="79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1"/>
              <p:cNvSpPr/>
              <p:nvPr/>
            </p:nvSpPr>
            <p:spPr>
              <a:xfrm>
                <a:off x="4988075" y="4343025"/>
                <a:ext cx="63825" cy="270350"/>
              </a:xfrm>
              <a:custGeom>
                <a:avLst/>
                <a:gdLst/>
                <a:ahLst/>
                <a:cxnLst/>
                <a:rect l="l" t="t" r="r" b="b"/>
                <a:pathLst>
                  <a:path w="2553" h="10814" extrusionOk="0">
                    <a:moveTo>
                      <a:pt x="360" y="419"/>
                    </a:moveTo>
                    <a:cubicBezTo>
                      <a:pt x="469" y="419"/>
                      <a:pt x="553" y="503"/>
                      <a:pt x="553" y="612"/>
                    </a:cubicBezTo>
                    <a:cubicBezTo>
                      <a:pt x="553" y="721"/>
                      <a:pt x="469" y="813"/>
                      <a:pt x="360" y="813"/>
                    </a:cubicBezTo>
                    <a:cubicBezTo>
                      <a:pt x="251" y="813"/>
                      <a:pt x="159" y="721"/>
                      <a:pt x="159" y="612"/>
                    </a:cubicBezTo>
                    <a:cubicBezTo>
                      <a:pt x="159" y="503"/>
                      <a:pt x="251" y="419"/>
                      <a:pt x="360" y="419"/>
                    </a:cubicBezTo>
                    <a:close/>
                    <a:moveTo>
                      <a:pt x="2201" y="419"/>
                    </a:moveTo>
                    <a:cubicBezTo>
                      <a:pt x="2302" y="419"/>
                      <a:pt x="2394" y="503"/>
                      <a:pt x="2394" y="612"/>
                    </a:cubicBezTo>
                    <a:cubicBezTo>
                      <a:pt x="2394" y="721"/>
                      <a:pt x="2310" y="813"/>
                      <a:pt x="2201" y="813"/>
                    </a:cubicBezTo>
                    <a:cubicBezTo>
                      <a:pt x="2092" y="813"/>
                      <a:pt x="2000" y="721"/>
                      <a:pt x="2000" y="612"/>
                    </a:cubicBezTo>
                    <a:cubicBezTo>
                      <a:pt x="2000" y="503"/>
                      <a:pt x="2084" y="419"/>
                      <a:pt x="2201" y="419"/>
                    </a:cubicBezTo>
                    <a:close/>
                    <a:moveTo>
                      <a:pt x="636" y="1"/>
                    </a:moveTo>
                    <a:lnTo>
                      <a:pt x="636" y="394"/>
                    </a:lnTo>
                    <a:cubicBezTo>
                      <a:pt x="569" y="311"/>
                      <a:pt x="469" y="260"/>
                      <a:pt x="360" y="260"/>
                    </a:cubicBezTo>
                    <a:cubicBezTo>
                      <a:pt x="159" y="260"/>
                      <a:pt x="0" y="419"/>
                      <a:pt x="0" y="612"/>
                    </a:cubicBezTo>
                    <a:cubicBezTo>
                      <a:pt x="0" y="813"/>
                      <a:pt x="159" y="972"/>
                      <a:pt x="360" y="972"/>
                    </a:cubicBezTo>
                    <a:cubicBezTo>
                      <a:pt x="469" y="972"/>
                      <a:pt x="569" y="922"/>
                      <a:pt x="636" y="838"/>
                    </a:cubicBezTo>
                    <a:lnTo>
                      <a:pt x="636" y="10814"/>
                    </a:lnTo>
                    <a:lnTo>
                      <a:pt x="1925" y="10814"/>
                    </a:lnTo>
                    <a:lnTo>
                      <a:pt x="1925" y="838"/>
                    </a:lnTo>
                    <a:cubicBezTo>
                      <a:pt x="1984" y="922"/>
                      <a:pt x="2084" y="972"/>
                      <a:pt x="2201" y="972"/>
                    </a:cubicBezTo>
                    <a:cubicBezTo>
                      <a:pt x="2394" y="972"/>
                      <a:pt x="2553" y="813"/>
                      <a:pt x="2553" y="612"/>
                    </a:cubicBezTo>
                    <a:cubicBezTo>
                      <a:pt x="2553" y="419"/>
                      <a:pt x="2394" y="260"/>
                      <a:pt x="2201" y="260"/>
                    </a:cubicBezTo>
                    <a:cubicBezTo>
                      <a:pt x="2084" y="260"/>
                      <a:pt x="1984" y="311"/>
                      <a:pt x="1925" y="394"/>
                    </a:cubicBezTo>
                    <a:lnTo>
                      <a:pt x="192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1"/>
              <p:cNvSpPr/>
              <p:nvPr/>
            </p:nvSpPr>
            <p:spPr>
              <a:xfrm>
                <a:off x="5024275" y="4343025"/>
                <a:ext cx="5650" cy="270350"/>
              </a:xfrm>
              <a:custGeom>
                <a:avLst/>
                <a:gdLst/>
                <a:ahLst/>
                <a:cxnLst/>
                <a:rect l="l" t="t" r="r" b="b"/>
                <a:pathLst>
                  <a:path w="226" h="10814" extrusionOk="0">
                    <a:moveTo>
                      <a:pt x="0" y="1"/>
                    </a:moveTo>
                    <a:lnTo>
                      <a:pt x="0" y="10814"/>
                    </a:lnTo>
                    <a:lnTo>
                      <a:pt x="226" y="10814"/>
                    </a:lnTo>
                    <a:lnTo>
                      <a:pt x="2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1"/>
              <p:cNvSpPr/>
              <p:nvPr/>
            </p:nvSpPr>
            <p:spPr>
              <a:xfrm>
                <a:off x="5007100"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1"/>
              <p:cNvSpPr/>
              <p:nvPr/>
            </p:nvSpPr>
            <p:spPr>
              <a:xfrm>
                <a:off x="5003975" y="4594525"/>
                <a:ext cx="32250" cy="18850"/>
              </a:xfrm>
              <a:custGeom>
                <a:avLst/>
                <a:gdLst/>
                <a:ahLst/>
                <a:cxnLst/>
                <a:rect l="l" t="t" r="r" b="b"/>
                <a:pathLst>
                  <a:path w="1290" h="754" extrusionOk="0">
                    <a:moveTo>
                      <a:pt x="0" y="1"/>
                    </a:moveTo>
                    <a:lnTo>
                      <a:pt x="0" y="754"/>
                    </a:lnTo>
                    <a:lnTo>
                      <a:pt x="1289" y="754"/>
                    </a:lnTo>
                    <a:lnTo>
                      <a:pt x="1289" y="269"/>
                    </a:lnTo>
                    <a:lnTo>
                      <a:pt x="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1"/>
              <p:cNvSpPr/>
              <p:nvPr/>
            </p:nvSpPr>
            <p:spPr>
              <a:xfrm>
                <a:off x="5024275" y="4598725"/>
                <a:ext cx="5650" cy="14650"/>
              </a:xfrm>
              <a:custGeom>
                <a:avLst/>
                <a:gdLst/>
                <a:ahLst/>
                <a:cxnLst/>
                <a:rect l="l" t="t" r="r" b="b"/>
                <a:pathLst>
                  <a:path w="226" h="586" extrusionOk="0">
                    <a:moveTo>
                      <a:pt x="0" y="0"/>
                    </a:moveTo>
                    <a:lnTo>
                      <a:pt x="0" y="586"/>
                    </a:lnTo>
                    <a:lnTo>
                      <a:pt x="226" y="586"/>
                    </a:lnTo>
                    <a:lnTo>
                      <a:pt x="226" y="50"/>
                    </a:lnTo>
                    <a:lnTo>
                      <a:pt x="0"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1"/>
              <p:cNvSpPr/>
              <p:nvPr/>
            </p:nvSpPr>
            <p:spPr>
              <a:xfrm>
                <a:off x="4983475" y="4613350"/>
                <a:ext cx="73025" cy="10075"/>
              </a:xfrm>
              <a:custGeom>
                <a:avLst/>
                <a:gdLst/>
                <a:ahLst/>
                <a:cxnLst/>
                <a:rect l="l" t="t" r="r" b="b"/>
                <a:pathLst>
                  <a:path w="2921" h="403" extrusionOk="0">
                    <a:moveTo>
                      <a:pt x="0" y="1"/>
                    </a:moveTo>
                    <a:lnTo>
                      <a:pt x="0" y="403"/>
                    </a:lnTo>
                    <a:lnTo>
                      <a:pt x="2921" y="403"/>
                    </a:lnTo>
                    <a:lnTo>
                      <a:pt x="2921"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1"/>
              <p:cNvSpPr/>
              <p:nvPr/>
            </p:nvSpPr>
            <p:spPr>
              <a:xfrm>
                <a:off x="5044775" y="4613350"/>
                <a:ext cx="5875" cy="10075"/>
              </a:xfrm>
              <a:custGeom>
                <a:avLst/>
                <a:gdLst/>
                <a:ahLst/>
                <a:cxnLst/>
                <a:rect l="l" t="t" r="r" b="b"/>
                <a:pathLst>
                  <a:path w="235" h="403" extrusionOk="0">
                    <a:moveTo>
                      <a:pt x="0" y="1"/>
                    </a:moveTo>
                    <a:lnTo>
                      <a:pt x="0" y="403"/>
                    </a:lnTo>
                    <a:lnTo>
                      <a:pt x="235" y="403"/>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1"/>
              <p:cNvSpPr/>
              <p:nvPr/>
            </p:nvSpPr>
            <p:spPr>
              <a:xfrm>
                <a:off x="4985550" y="4613350"/>
                <a:ext cx="5900" cy="10075"/>
              </a:xfrm>
              <a:custGeom>
                <a:avLst/>
                <a:gdLst/>
                <a:ahLst/>
                <a:cxnLst/>
                <a:rect l="l" t="t" r="r" b="b"/>
                <a:pathLst>
                  <a:path w="236" h="403" extrusionOk="0">
                    <a:moveTo>
                      <a:pt x="1" y="1"/>
                    </a:moveTo>
                    <a:lnTo>
                      <a:pt x="1" y="403"/>
                    </a:lnTo>
                    <a:lnTo>
                      <a:pt x="235" y="403"/>
                    </a:lnTo>
                    <a:lnTo>
                      <a:pt x="2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1"/>
              <p:cNvSpPr/>
              <p:nvPr/>
            </p:nvSpPr>
            <p:spPr>
              <a:xfrm>
                <a:off x="4961900" y="4623400"/>
                <a:ext cx="116150" cy="10075"/>
              </a:xfrm>
              <a:custGeom>
                <a:avLst/>
                <a:gdLst/>
                <a:ahLst/>
                <a:cxnLst/>
                <a:rect l="l" t="t" r="r" b="b"/>
                <a:pathLst>
                  <a:path w="4646" h="403" extrusionOk="0">
                    <a:moveTo>
                      <a:pt x="1" y="1"/>
                    </a:moveTo>
                    <a:lnTo>
                      <a:pt x="1" y="402"/>
                    </a:lnTo>
                    <a:lnTo>
                      <a:pt x="4646" y="402"/>
                    </a:lnTo>
                    <a:lnTo>
                      <a:pt x="464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1"/>
              <p:cNvSpPr/>
              <p:nvPr/>
            </p:nvSpPr>
            <p:spPr>
              <a:xfrm>
                <a:off x="5066100" y="4623400"/>
                <a:ext cx="5900" cy="10075"/>
              </a:xfrm>
              <a:custGeom>
                <a:avLst/>
                <a:gdLst/>
                <a:ahLst/>
                <a:cxnLst/>
                <a:rect l="l" t="t" r="r" b="b"/>
                <a:pathLst>
                  <a:path w="236" h="403" extrusionOk="0">
                    <a:moveTo>
                      <a:pt x="1" y="1"/>
                    </a:moveTo>
                    <a:lnTo>
                      <a:pt x="1" y="402"/>
                    </a:lnTo>
                    <a:lnTo>
                      <a:pt x="235" y="402"/>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1"/>
              <p:cNvSpPr/>
              <p:nvPr/>
            </p:nvSpPr>
            <p:spPr>
              <a:xfrm>
                <a:off x="4995400" y="4282350"/>
                <a:ext cx="49175" cy="49400"/>
              </a:xfrm>
              <a:custGeom>
                <a:avLst/>
                <a:gdLst/>
                <a:ahLst/>
                <a:cxnLst/>
                <a:rect l="l" t="t" r="r" b="b"/>
                <a:pathLst>
                  <a:path w="1967" h="1976" extrusionOk="0">
                    <a:moveTo>
                      <a:pt x="988" y="1"/>
                    </a:moveTo>
                    <a:cubicBezTo>
                      <a:pt x="444" y="1"/>
                      <a:pt x="0" y="444"/>
                      <a:pt x="0" y="988"/>
                    </a:cubicBezTo>
                    <a:cubicBezTo>
                      <a:pt x="0" y="1532"/>
                      <a:pt x="444" y="1976"/>
                      <a:pt x="988" y="1976"/>
                    </a:cubicBezTo>
                    <a:cubicBezTo>
                      <a:pt x="1532" y="1976"/>
                      <a:pt x="1967" y="1532"/>
                      <a:pt x="1967" y="988"/>
                    </a:cubicBezTo>
                    <a:cubicBezTo>
                      <a:pt x="1967" y="444"/>
                      <a:pt x="1532" y="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1"/>
              <p:cNvSpPr/>
              <p:nvPr/>
            </p:nvSpPr>
            <p:spPr>
              <a:xfrm>
                <a:off x="5023225" y="4291375"/>
                <a:ext cx="15925" cy="15475"/>
              </a:xfrm>
              <a:custGeom>
                <a:avLst/>
                <a:gdLst/>
                <a:ahLst/>
                <a:cxnLst/>
                <a:rect l="l" t="t" r="r" b="b"/>
                <a:pathLst>
                  <a:path w="637" h="619" extrusionOk="0">
                    <a:moveTo>
                      <a:pt x="197" y="0"/>
                    </a:moveTo>
                    <a:cubicBezTo>
                      <a:pt x="158" y="0"/>
                      <a:pt x="122" y="11"/>
                      <a:pt x="92" y="33"/>
                    </a:cubicBezTo>
                    <a:cubicBezTo>
                      <a:pt x="0" y="117"/>
                      <a:pt x="17" y="301"/>
                      <a:pt x="142" y="452"/>
                    </a:cubicBezTo>
                    <a:cubicBezTo>
                      <a:pt x="231" y="558"/>
                      <a:pt x="344" y="618"/>
                      <a:pt x="436" y="618"/>
                    </a:cubicBezTo>
                    <a:cubicBezTo>
                      <a:pt x="474" y="618"/>
                      <a:pt x="509" y="608"/>
                      <a:pt x="536" y="586"/>
                    </a:cubicBezTo>
                    <a:cubicBezTo>
                      <a:pt x="636" y="510"/>
                      <a:pt x="611" y="326"/>
                      <a:pt x="486" y="167"/>
                    </a:cubicBezTo>
                    <a:cubicBezTo>
                      <a:pt x="403" y="61"/>
                      <a:pt x="291" y="0"/>
                      <a:pt x="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1"/>
              <p:cNvSpPr/>
              <p:nvPr/>
            </p:nvSpPr>
            <p:spPr>
              <a:xfrm>
                <a:off x="5872075" y="4373800"/>
                <a:ext cx="369100" cy="122425"/>
              </a:xfrm>
              <a:custGeom>
                <a:avLst/>
                <a:gdLst/>
                <a:ahLst/>
                <a:cxnLst/>
                <a:rect l="l" t="t" r="r" b="b"/>
                <a:pathLst>
                  <a:path w="14764" h="4897" extrusionOk="0">
                    <a:moveTo>
                      <a:pt x="787" y="0"/>
                    </a:moveTo>
                    <a:lnTo>
                      <a:pt x="0" y="176"/>
                    </a:lnTo>
                    <a:cubicBezTo>
                      <a:pt x="779" y="2879"/>
                      <a:pt x="3800" y="4896"/>
                      <a:pt x="7390" y="4896"/>
                    </a:cubicBezTo>
                    <a:cubicBezTo>
                      <a:pt x="10964" y="4896"/>
                      <a:pt x="13977" y="2888"/>
                      <a:pt x="14764" y="193"/>
                    </a:cubicBezTo>
                    <a:lnTo>
                      <a:pt x="13985" y="17"/>
                    </a:lnTo>
                    <a:cubicBezTo>
                      <a:pt x="13274" y="2352"/>
                      <a:pt x="10587" y="4093"/>
                      <a:pt x="7390" y="4093"/>
                    </a:cubicBezTo>
                    <a:cubicBezTo>
                      <a:pt x="4177" y="4093"/>
                      <a:pt x="1490" y="2344"/>
                      <a:pt x="787"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1"/>
              <p:cNvSpPr/>
              <p:nvPr/>
            </p:nvSpPr>
            <p:spPr>
              <a:xfrm>
                <a:off x="5867050" y="4369400"/>
                <a:ext cx="42300" cy="40825"/>
              </a:xfrm>
              <a:custGeom>
                <a:avLst/>
                <a:gdLst/>
                <a:ahLst/>
                <a:cxnLst/>
                <a:rect l="l" t="t" r="r" b="b"/>
                <a:pathLst>
                  <a:path w="1692" h="1633" extrusionOk="0">
                    <a:moveTo>
                      <a:pt x="1097" y="0"/>
                    </a:moveTo>
                    <a:lnTo>
                      <a:pt x="0" y="243"/>
                    </a:lnTo>
                    <a:lnTo>
                      <a:pt x="51" y="411"/>
                    </a:lnTo>
                    <a:cubicBezTo>
                      <a:pt x="168" y="829"/>
                      <a:pt x="344" y="1239"/>
                      <a:pt x="570" y="1632"/>
                    </a:cubicBezTo>
                    <a:lnTo>
                      <a:pt x="1691" y="1306"/>
                    </a:lnTo>
                    <a:cubicBezTo>
                      <a:pt x="1448" y="946"/>
                      <a:pt x="1264" y="553"/>
                      <a:pt x="1139" y="143"/>
                    </a:cubicBezTo>
                    <a:lnTo>
                      <a:pt x="109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1"/>
              <p:cNvSpPr/>
              <p:nvPr/>
            </p:nvSpPr>
            <p:spPr>
              <a:xfrm>
                <a:off x="6227550" y="4359250"/>
                <a:ext cx="15100" cy="17275"/>
              </a:xfrm>
              <a:custGeom>
                <a:avLst/>
                <a:gdLst/>
                <a:ahLst/>
                <a:cxnLst/>
                <a:rect l="l" t="t" r="r" b="b"/>
                <a:pathLst>
                  <a:path w="604" h="691" extrusionOk="0">
                    <a:moveTo>
                      <a:pt x="492" y="1"/>
                    </a:moveTo>
                    <a:cubicBezTo>
                      <a:pt x="461" y="1"/>
                      <a:pt x="430" y="14"/>
                      <a:pt x="411" y="38"/>
                    </a:cubicBezTo>
                    <a:lnTo>
                      <a:pt x="34" y="532"/>
                    </a:lnTo>
                    <a:cubicBezTo>
                      <a:pt x="1" y="574"/>
                      <a:pt x="9" y="641"/>
                      <a:pt x="51" y="674"/>
                    </a:cubicBezTo>
                    <a:cubicBezTo>
                      <a:pt x="68" y="685"/>
                      <a:pt x="90" y="691"/>
                      <a:pt x="111" y="691"/>
                    </a:cubicBezTo>
                    <a:cubicBezTo>
                      <a:pt x="141" y="691"/>
                      <a:pt x="170" y="679"/>
                      <a:pt x="185" y="649"/>
                    </a:cubicBezTo>
                    <a:lnTo>
                      <a:pt x="570" y="155"/>
                    </a:lnTo>
                    <a:cubicBezTo>
                      <a:pt x="603" y="113"/>
                      <a:pt x="595" y="47"/>
                      <a:pt x="553" y="21"/>
                    </a:cubicBezTo>
                    <a:cubicBezTo>
                      <a:pt x="536" y="7"/>
                      <a:pt x="514" y="1"/>
                      <a:pt x="492"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1"/>
              <p:cNvSpPr/>
              <p:nvPr/>
            </p:nvSpPr>
            <p:spPr>
              <a:xfrm>
                <a:off x="5871850" y="4359250"/>
                <a:ext cx="14900" cy="17275"/>
              </a:xfrm>
              <a:custGeom>
                <a:avLst/>
                <a:gdLst/>
                <a:ahLst/>
                <a:cxnLst/>
                <a:rect l="l" t="t" r="r" b="b"/>
                <a:pathLst>
                  <a:path w="596" h="691" extrusionOk="0">
                    <a:moveTo>
                      <a:pt x="109" y="1"/>
                    </a:moveTo>
                    <a:cubicBezTo>
                      <a:pt x="89" y="1"/>
                      <a:pt x="69" y="7"/>
                      <a:pt x="51" y="21"/>
                    </a:cubicBezTo>
                    <a:cubicBezTo>
                      <a:pt x="1" y="47"/>
                      <a:pt x="1" y="113"/>
                      <a:pt x="26" y="155"/>
                    </a:cubicBezTo>
                    <a:lnTo>
                      <a:pt x="411" y="649"/>
                    </a:lnTo>
                    <a:cubicBezTo>
                      <a:pt x="431" y="679"/>
                      <a:pt x="459" y="691"/>
                      <a:pt x="487" y="691"/>
                    </a:cubicBezTo>
                    <a:cubicBezTo>
                      <a:pt x="507" y="691"/>
                      <a:pt x="528" y="685"/>
                      <a:pt x="545" y="674"/>
                    </a:cubicBezTo>
                    <a:cubicBezTo>
                      <a:pt x="595" y="641"/>
                      <a:pt x="595" y="574"/>
                      <a:pt x="562" y="532"/>
                    </a:cubicBezTo>
                    <a:lnTo>
                      <a:pt x="185" y="38"/>
                    </a:lnTo>
                    <a:cubicBezTo>
                      <a:pt x="166" y="14"/>
                      <a:pt x="138"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1"/>
              <p:cNvSpPr/>
              <p:nvPr/>
            </p:nvSpPr>
            <p:spPr>
              <a:xfrm>
                <a:off x="6204125" y="4369400"/>
                <a:ext cx="42275" cy="40625"/>
              </a:xfrm>
              <a:custGeom>
                <a:avLst/>
                <a:gdLst/>
                <a:ahLst/>
                <a:cxnLst/>
                <a:rect l="l" t="t" r="r" b="b"/>
                <a:pathLst>
                  <a:path w="1691" h="1625" extrusionOk="0">
                    <a:moveTo>
                      <a:pt x="586" y="0"/>
                    </a:moveTo>
                    <a:lnTo>
                      <a:pt x="544" y="143"/>
                    </a:lnTo>
                    <a:cubicBezTo>
                      <a:pt x="419" y="553"/>
                      <a:pt x="235" y="938"/>
                      <a:pt x="0" y="1298"/>
                    </a:cubicBezTo>
                    <a:lnTo>
                      <a:pt x="1113" y="1624"/>
                    </a:lnTo>
                    <a:cubicBezTo>
                      <a:pt x="1339" y="1239"/>
                      <a:pt x="1515" y="829"/>
                      <a:pt x="1641" y="411"/>
                    </a:cubicBezTo>
                    <a:lnTo>
                      <a:pt x="1691" y="251"/>
                    </a:lnTo>
                    <a:lnTo>
                      <a:pt x="58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1"/>
              <p:cNvSpPr/>
              <p:nvPr/>
            </p:nvSpPr>
            <p:spPr>
              <a:xfrm>
                <a:off x="5424725" y="4323775"/>
                <a:ext cx="20125" cy="20125"/>
              </a:xfrm>
              <a:custGeom>
                <a:avLst/>
                <a:gdLst/>
                <a:ahLst/>
                <a:cxnLst/>
                <a:rect l="l" t="t" r="r" b="b"/>
                <a:pathLst>
                  <a:path w="805" h="805" extrusionOk="0">
                    <a:moveTo>
                      <a:pt x="1" y="1"/>
                    </a:moveTo>
                    <a:lnTo>
                      <a:pt x="1" y="804"/>
                    </a:lnTo>
                    <a:lnTo>
                      <a:pt x="804" y="804"/>
                    </a:lnTo>
                    <a:lnTo>
                      <a:pt x="804"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1"/>
              <p:cNvSpPr/>
              <p:nvPr/>
            </p:nvSpPr>
            <p:spPr>
              <a:xfrm>
                <a:off x="5402975" y="4343025"/>
                <a:ext cx="63850" cy="270350"/>
              </a:xfrm>
              <a:custGeom>
                <a:avLst/>
                <a:gdLst/>
                <a:ahLst/>
                <a:cxnLst/>
                <a:rect l="l" t="t" r="r" b="b"/>
                <a:pathLst>
                  <a:path w="2554" h="10814" extrusionOk="0">
                    <a:moveTo>
                      <a:pt x="352" y="419"/>
                    </a:moveTo>
                    <a:cubicBezTo>
                      <a:pt x="461" y="419"/>
                      <a:pt x="553" y="503"/>
                      <a:pt x="553" y="612"/>
                    </a:cubicBezTo>
                    <a:cubicBezTo>
                      <a:pt x="553" y="721"/>
                      <a:pt x="461" y="813"/>
                      <a:pt x="352" y="813"/>
                    </a:cubicBezTo>
                    <a:cubicBezTo>
                      <a:pt x="251" y="813"/>
                      <a:pt x="159" y="721"/>
                      <a:pt x="159" y="612"/>
                    </a:cubicBezTo>
                    <a:cubicBezTo>
                      <a:pt x="159" y="503"/>
                      <a:pt x="243" y="419"/>
                      <a:pt x="352" y="419"/>
                    </a:cubicBezTo>
                    <a:close/>
                    <a:moveTo>
                      <a:pt x="2193" y="419"/>
                    </a:moveTo>
                    <a:cubicBezTo>
                      <a:pt x="2302" y="419"/>
                      <a:pt x="2394" y="503"/>
                      <a:pt x="2394" y="612"/>
                    </a:cubicBezTo>
                    <a:cubicBezTo>
                      <a:pt x="2394" y="721"/>
                      <a:pt x="2302" y="813"/>
                      <a:pt x="2193" y="813"/>
                    </a:cubicBezTo>
                    <a:cubicBezTo>
                      <a:pt x="2084" y="813"/>
                      <a:pt x="2001" y="721"/>
                      <a:pt x="2001" y="612"/>
                    </a:cubicBezTo>
                    <a:cubicBezTo>
                      <a:pt x="2001" y="503"/>
                      <a:pt x="2084" y="419"/>
                      <a:pt x="2193" y="419"/>
                    </a:cubicBezTo>
                    <a:close/>
                    <a:moveTo>
                      <a:pt x="628" y="1"/>
                    </a:moveTo>
                    <a:lnTo>
                      <a:pt x="628" y="394"/>
                    </a:lnTo>
                    <a:cubicBezTo>
                      <a:pt x="570" y="311"/>
                      <a:pt x="469" y="260"/>
                      <a:pt x="352" y="260"/>
                    </a:cubicBezTo>
                    <a:cubicBezTo>
                      <a:pt x="159" y="260"/>
                      <a:pt x="0" y="419"/>
                      <a:pt x="0" y="612"/>
                    </a:cubicBezTo>
                    <a:cubicBezTo>
                      <a:pt x="0" y="813"/>
                      <a:pt x="159" y="972"/>
                      <a:pt x="352" y="972"/>
                    </a:cubicBezTo>
                    <a:cubicBezTo>
                      <a:pt x="469" y="972"/>
                      <a:pt x="570" y="922"/>
                      <a:pt x="628" y="838"/>
                    </a:cubicBezTo>
                    <a:lnTo>
                      <a:pt x="628" y="10814"/>
                    </a:lnTo>
                    <a:lnTo>
                      <a:pt x="1917" y="10814"/>
                    </a:lnTo>
                    <a:lnTo>
                      <a:pt x="1917" y="838"/>
                    </a:lnTo>
                    <a:cubicBezTo>
                      <a:pt x="1984" y="922"/>
                      <a:pt x="2084" y="972"/>
                      <a:pt x="2193" y="972"/>
                    </a:cubicBezTo>
                    <a:cubicBezTo>
                      <a:pt x="2394" y="972"/>
                      <a:pt x="2553" y="813"/>
                      <a:pt x="2553" y="612"/>
                    </a:cubicBezTo>
                    <a:cubicBezTo>
                      <a:pt x="2553" y="419"/>
                      <a:pt x="2394" y="260"/>
                      <a:pt x="2193" y="260"/>
                    </a:cubicBezTo>
                    <a:cubicBezTo>
                      <a:pt x="2084" y="260"/>
                      <a:pt x="1984" y="311"/>
                      <a:pt x="1917" y="394"/>
                    </a:cubicBezTo>
                    <a:lnTo>
                      <a:pt x="191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1"/>
              <p:cNvSpPr/>
              <p:nvPr/>
            </p:nvSpPr>
            <p:spPr>
              <a:xfrm>
                <a:off x="5438950" y="4343025"/>
                <a:ext cx="5900" cy="270350"/>
              </a:xfrm>
              <a:custGeom>
                <a:avLst/>
                <a:gdLst/>
                <a:ahLst/>
                <a:cxnLst/>
                <a:rect l="l" t="t" r="r" b="b"/>
                <a:pathLst>
                  <a:path w="236" h="10814" extrusionOk="0">
                    <a:moveTo>
                      <a:pt x="1" y="1"/>
                    </a:moveTo>
                    <a:lnTo>
                      <a:pt x="1" y="10814"/>
                    </a:lnTo>
                    <a:lnTo>
                      <a:pt x="235" y="10814"/>
                    </a:lnTo>
                    <a:lnTo>
                      <a:pt x="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1"/>
              <p:cNvSpPr/>
              <p:nvPr/>
            </p:nvSpPr>
            <p:spPr>
              <a:xfrm>
                <a:off x="5422025" y="4343025"/>
                <a:ext cx="5650" cy="270350"/>
              </a:xfrm>
              <a:custGeom>
                <a:avLst/>
                <a:gdLst/>
                <a:ahLst/>
                <a:cxnLst/>
                <a:rect l="l" t="t" r="r" b="b"/>
                <a:pathLst>
                  <a:path w="226" h="10814" extrusionOk="0">
                    <a:moveTo>
                      <a:pt x="0" y="1"/>
                    </a:moveTo>
                    <a:lnTo>
                      <a:pt x="0" y="10814"/>
                    </a:lnTo>
                    <a:lnTo>
                      <a:pt x="226" y="10814"/>
                    </a:lnTo>
                    <a:lnTo>
                      <a:pt x="22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1"/>
              <p:cNvSpPr/>
              <p:nvPr/>
            </p:nvSpPr>
            <p:spPr>
              <a:xfrm>
                <a:off x="5418675" y="4594525"/>
                <a:ext cx="32225" cy="18850"/>
              </a:xfrm>
              <a:custGeom>
                <a:avLst/>
                <a:gdLst/>
                <a:ahLst/>
                <a:cxnLst/>
                <a:rect l="l" t="t" r="r" b="b"/>
                <a:pathLst>
                  <a:path w="1289" h="754" extrusionOk="0">
                    <a:moveTo>
                      <a:pt x="0" y="1"/>
                    </a:moveTo>
                    <a:lnTo>
                      <a:pt x="0" y="754"/>
                    </a:lnTo>
                    <a:lnTo>
                      <a:pt x="1289" y="754"/>
                    </a:lnTo>
                    <a:lnTo>
                      <a:pt x="1289" y="269"/>
                    </a:lnTo>
                    <a:lnTo>
                      <a:pt x="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1"/>
              <p:cNvSpPr/>
              <p:nvPr/>
            </p:nvSpPr>
            <p:spPr>
              <a:xfrm>
                <a:off x="5438950" y="4598725"/>
                <a:ext cx="5900" cy="14650"/>
              </a:xfrm>
              <a:custGeom>
                <a:avLst/>
                <a:gdLst/>
                <a:ahLst/>
                <a:cxnLst/>
                <a:rect l="l" t="t" r="r" b="b"/>
                <a:pathLst>
                  <a:path w="236" h="586" extrusionOk="0">
                    <a:moveTo>
                      <a:pt x="1" y="0"/>
                    </a:moveTo>
                    <a:lnTo>
                      <a:pt x="1" y="586"/>
                    </a:lnTo>
                    <a:lnTo>
                      <a:pt x="235" y="586"/>
                    </a:lnTo>
                    <a:lnTo>
                      <a:pt x="235" y="50"/>
                    </a:lnTo>
                    <a:lnTo>
                      <a:pt x="1"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1"/>
              <p:cNvSpPr/>
              <p:nvPr/>
            </p:nvSpPr>
            <p:spPr>
              <a:xfrm>
                <a:off x="5398150" y="4613350"/>
                <a:ext cx="73275" cy="10075"/>
              </a:xfrm>
              <a:custGeom>
                <a:avLst/>
                <a:gdLst/>
                <a:ahLst/>
                <a:cxnLst/>
                <a:rect l="l" t="t" r="r" b="b"/>
                <a:pathLst>
                  <a:path w="2931" h="403" extrusionOk="0">
                    <a:moveTo>
                      <a:pt x="1" y="1"/>
                    </a:moveTo>
                    <a:lnTo>
                      <a:pt x="1" y="403"/>
                    </a:lnTo>
                    <a:lnTo>
                      <a:pt x="2930" y="403"/>
                    </a:lnTo>
                    <a:lnTo>
                      <a:pt x="293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1"/>
              <p:cNvSpPr/>
              <p:nvPr/>
            </p:nvSpPr>
            <p:spPr>
              <a:xfrm>
                <a:off x="5459475" y="4613350"/>
                <a:ext cx="5875" cy="10075"/>
              </a:xfrm>
              <a:custGeom>
                <a:avLst/>
                <a:gdLst/>
                <a:ahLst/>
                <a:cxnLst/>
                <a:rect l="l" t="t" r="r" b="b"/>
                <a:pathLst>
                  <a:path w="235" h="403" extrusionOk="0">
                    <a:moveTo>
                      <a:pt x="0" y="1"/>
                    </a:moveTo>
                    <a:lnTo>
                      <a:pt x="0" y="403"/>
                    </a:lnTo>
                    <a:lnTo>
                      <a:pt x="234" y="403"/>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1"/>
              <p:cNvSpPr/>
              <p:nvPr/>
            </p:nvSpPr>
            <p:spPr>
              <a:xfrm>
                <a:off x="5400450" y="4613350"/>
                <a:ext cx="5675" cy="10075"/>
              </a:xfrm>
              <a:custGeom>
                <a:avLst/>
                <a:gdLst/>
                <a:ahLst/>
                <a:cxnLst/>
                <a:rect l="l" t="t" r="r" b="b"/>
                <a:pathLst>
                  <a:path w="227" h="403" extrusionOk="0">
                    <a:moveTo>
                      <a:pt x="1" y="1"/>
                    </a:moveTo>
                    <a:lnTo>
                      <a:pt x="1" y="403"/>
                    </a:lnTo>
                    <a:lnTo>
                      <a:pt x="227" y="403"/>
                    </a:lnTo>
                    <a:lnTo>
                      <a:pt x="227"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1"/>
              <p:cNvSpPr/>
              <p:nvPr/>
            </p:nvSpPr>
            <p:spPr>
              <a:xfrm>
                <a:off x="5376825" y="4623400"/>
                <a:ext cx="116150" cy="10075"/>
              </a:xfrm>
              <a:custGeom>
                <a:avLst/>
                <a:gdLst/>
                <a:ahLst/>
                <a:cxnLst/>
                <a:rect l="l" t="t" r="r" b="b"/>
                <a:pathLst>
                  <a:path w="4646" h="403" extrusionOk="0">
                    <a:moveTo>
                      <a:pt x="0" y="1"/>
                    </a:moveTo>
                    <a:lnTo>
                      <a:pt x="0" y="402"/>
                    </a:lnTo>
                    <a:lnTo>
                      <a:pt x="4645" y="402"/>
                    </a:lnTo>
                    <a:lnTo>
                      <a:pt x="464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1"/>
              <p:cNvSpPr/>
              <p:nvPr/>
            </p:nvSpPr>
            <p:spPr>
              <a:xfrm>
                <a:off x="5481025" y="4623400"/>
                <a:ext cx="5875" cy="10075"/>
              </a:xfrm>
              <a:custGeom>
                <a:avLst/>
                <a:gdLst/>
                <a:ahLst/>
                <a:cxnLst/>
                <a:rect l="l" t="t" r="r" b="b"/>
                <a:pathLst>
                  <a:path w="235" h="403" extrusionOk="0">
                    <a:moveTo>
                      <a:pt x="0" y="1"/>
                    </a:moveTo>
                    <a:lnTo>
                      <a:pt x="0" y="402"/>
                    </a:lnTo>
                    <a:lnTo>
                      <a:pt x="234" y="402"/>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1"/>
              <p:cNvSpPr/>
              <p:nvPr/>
            </p:nvSpPr>
            <p:spPr>
              <a:xfrm>
                <a:off x="5410075" y="4282350"/>
                <a:ext cx="49425" cy="49400"/>
              </a:xfrm>
              <a:custGeom>
                <a:avLst/>
                <a:gdLst/>
                <a:ahLst/>
                <a:cxnLst/>
                <a:rect l="l" t="t" r="r" b="b"/>
                <a:pathLst>
                  <a:path w="1977" h="1976" extrusionOk="0">
                    <a:moveTo>
                      <a:pt x="989" y="1"/>
                    </a:moveTo>
                    <a:cubicBezTo>
                      <a:pt x="445" y="1"/>
                      <a:pt x="1" y="444"/>
                      <a:pt x="1" y="988"/>
                    </a:cubicBezTo>
                    <a:cubicBezTo>
                      <a:pt x="1" y="1532"/>
                      <a:pt x="445" y="1976"/>
                      <a:pt x="989" y="1976"/>
                    </a:cubicBezTo>
                    <a:cubicBezTo>
                      <a:pt x="1533" y="1976"/>
                      <a:pt x="1976" y="1532"/>
                      <a:pt x="1976" y="988"/>
                    </a:cubicBezTo>
                    <a:cubicBezTo>
                      <a:pt x="1976" y="444"/>
                      <a:pt x="1533" y="1"/>
                      <a:pt x="98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1"/>
              <p:cNvSpPr/>
              <p:nvPr/>
            </p:nvSpPr>
            <p:spPr>
              <a:xfrm>
                <a:off x="5437925" y="4291450"/>
                <a:ext cx="15925" cy="15400"/>
              </a:xfrm>
              <a:custGeom>
                <a:avLst/>
                <a:gdLst/>
                <a:ahLst/>
                <a:cxnLst/>
                <a:rect l="l" t="t" r="r" b="b"/>
                <a:pathLst>
                  <a:path w="637" h="616" extrusionOk="0">
                    <a:moveTo>
                      <a:pt x="205" y="0"/>
                    </a:moveTo>
                    <a:cubicBezTo>
                      <a:pt x="165" y="0"/>
                      <a:pt x="129" y="13"/>
                      <a:pt x="100" y="39"/>
                    </a:cubicBezTo>
                    <a:cubicBezTo>
                      <a:pt x="0" y="114"/>
                      <a:pt x="25" y="298"/>
                      <a:pt x="151" y="449"/>
                    </a:cubicBezTo>
                    <a:cubicBezTo>
                      <a:pt x="233" y="555"/>
                      <a:pt x="345" y="615"/>
                      <a:pt x="439" y="615"/>
                    </a:cubicBezTo>
                    <a:cubicBezTo>
                      <a:pt x="478" y="615"/>
                      <a:pt x="514" y="605"/>
                      <a:pt x="544" y="583"/>
                    </a:cubicBezTo>
                    <a:cubicBezTo>
                      <a:pt x="636" y="507"/>
                      <a:pt x="619" y="323"/>
                      <a:pt x="494" y="172"/>
                    </a:cubicBezTo>
                    <a:cubicBezTo>
                      <a:pt x="407" y="62"/>
                      <a:pt x="296"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1"/>
              <p:cNvSpPr/>
              <p:nvPr/>
            </p:nvSpPr>
            <p:spPr>
              <a:xfrm>
                <a:off x="5042475" y="4373800"/>
                <a:ext cx="369300" cy="122425"/>
              </a:xfrm>
              <a:custGeom>
                <a:avLst/>
                <a:gdLst/>
                <a:ahLst/>
                <a:cxnLst/>
                <a:rect l="l" t="t" r="r" b="b"/>
                <a:pathLst>
                  <a:path w="14772" h="4897" extrusionOk="0">
                    <a:moveTo>
                      <a:pt x="787" y="0"/>
                    </a:moveTo>
                    <a:lnTo>
                      <a:pt x="0" y="176"/>
                    </a:lnTo>
                    <a:cubicBezTo>
                      <a:pt x="787" y="2879"/>
                      <a:pt x="3800" y="4896"/>
                      <a:pt x="7390" y="4896"/>
                    </a:cubicBezTo>
                    <a:cubicBezTo>
                      <a:pt x="10972" y="4896"/>
                      <a:pt x="13977" y="2888"/>
                      <a:pt x="14772" y="193"/>
                    </a:cubicBezTo>
                    <a:lnTo>
                      <a:pt x="13985" y="17"/>
                    </a:lnTo>
                    <a:cubicBezTo>
                      <a:pt x="13274" y="2352"/>
                      <a:pt x="10587" y="4093"/>
                      <a:pt x="7390" y="4093"/>
                    </a:cubicBezTo>
                    <a:cubicBezTo>
                      <a:pt x="4185" y="4093"/>
                      <a:pt x="1490" y="2344"/>
                      <a:pt x="787"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1"/>
              <p:cNvSpPr/>
              <p:nvPr/>
            </p:nvSpPr>
            <p:spPr>
              <a:xfrm>
                <a:off x="5037450" y="4369400"/>
                <a:ext cx="42500" cy="40825"/>
              </a:xfrm>
              <a:custGeom>
                <a:avLst/>
                <a:gdLst/>
                <a:ahLst/>
                <a:cxnLst/>
                <a:rect l="l" t="t" r="r" b="b"/>
                <a:pathLst>
                  <a:path w="1700" h="1633" extrusionOk="0">
                    <a:moveTo>
                      <a:pt x="1105" y="0"/>
                    </a:moveTo>
                    <a:lnTo>
                      <a:pt x="0" y="243"/>
                    </a:lnTo>
                    <a:lnTo>
                      <a:pt x="51" y="411"/>
                    </a:lnTo>
                    <a:cubicBezTo>
                      <a:pt x="168" y="829"/>
                      <a:pt x="343" y="1239"/>
                      <a:pt x="578" y="1632"/>
                    </a:cubicBezTo>
                    <a:lnTo>
                      <a:pt x="1699" y="1306"/>
                    </a:lnTo>
                    <a:cubicBezTo>
                      <a:pt x="1457" y="946"/>
                      <a:pt x="1264" y="553"/>
                      <a:pt x="1147" y="143"/>
                    </a:cubicBezTo>
                    <a:lnTo>
                      <a:pt x="1105"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1"/>
              <p:cNvSpPr/>
              <p:nvPr/>
            </p:nvSpPr>
            <p:spPr>
              <a:xfrm>
                <a:off x="5397950" y="4359250"/>
                <a:ext cx="15100" cy="17275"/>
              </a:xfrm>
              <a:custGeom>
                <a:avLst/>
                <a:gdLst/>
                <a:ahLst/>
                <a:cxnLst/>
                <a:rect l="l" t="t" r="r" b="b"/>
                <a:pathLst>
                  <a:path w="604" h="691" extrusionOk="0">
                    <a:moveTo>
                      <a:pt x="495" y="1"/>
                    </a:moveTo>
                    <a:cubicBezTo>
                      <a:pt x="467" y="1"/>
                      <a:pt x="439" y="14"/>
                      <a:pt x="419" y="38"/>
                    </a:cubicBezTo>
                    <a:lnTo>
                      <a:pt x="34" y="532"/>
                    </a:lnTo>
                    <a:cubicBezTo>
                      <a:pt x="1" y="574"/>
                      <a:pt x="9" y="641"/>
                      <a:pt x="51" y="674"/>
                    </a:cubicBezTo>
                    <a:cubicBezTo>
                      <a:pt x="72" y="685"/>
                      <a:pt x="94" y="691"/>
                      <a:pt x="115" y="691"/>
                    </a:cubicBezTo>
                    <a:cubicBezTo>
                      <a:pt x="145" y="691"/>
                      <a:pt x="173" y="679"/>
                      <a:pt x="193" y="649"/>
                    </a:cubicBezTo>
                    <a:lnTo>
                      <a:pt x="570" y="155"/>
                    </a:lnTo>
                    <a:cubicBezTo>
                      <a:pt x="603" y="113"/>
                      <a:pt x="595" y="47"/>
                      <a:pt x="553" y="21"/>
                    </a:cubicBezTo>
                    <a:cubicBezTo>
                      <a:pt x="535" y="7"/>
                      <a:pt x="515" y="1"/>
                      <a:pt x="495"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1"/>
              <p:cNvSpPr/>
              <p:nvPr/>
            </p:nvSpPr>
            <p:spPr>
              <a:xfrm>
                <a:off x="5042250" y="4359250"/>
                <a:ext cx="15100" cy="17275"/>
              </a:xfrm>
              <a:custGeom>
                <a:avLst/>
                <a:gdLst/>
                <a:ahLst/>
                <a:cxnLst/>
                <a:rect l="l" t="t" r="r" b="b"/>
                <a:pathLst>
                  <a:path w="604" h="691" extrusionOk="0">
                    <a:moveTo>
                      <a:pt x="109" y="1"/>
                    </a:moveTo>
                    <a:cubicBezTo>
                      <a:pt x="89" y="1"/>
                      <a:pt x="68" y="7"/>
                      <a:pt x="51" y="21"/>
                    </a:cubicBezTo>
                    <a:cubicBezTo>
                      <a:pt x="9" y="47"/>
                      <a:pt x="1" y="113"/>
                      <a:pt x="34" y="155"/>
                    </a:cubicBezTo>
                    <a:lnTo>
                      <a:pt x="411" y="649"/>
                    </a:lnTo>
                    <a:cubicBezTo>
                      <a:pt x="430" y="679"/>
                      <a:pt x="462" y="691"/>
                      <a:pt x="492" y="691"/>
                    </a:cubicBezTo>
                    <a:cubicBezTo>
                      <a:pt x="514" y="691"/>
                      <a:pt x="536" y="685"/>
                      <a:pt x="553" y="674"/>
                    </a:cubicBezTo>
                    <a:cubicBezTo>
                      <a:pt x="595" y="641"/>
                      <a:pt x="603" y="574"/>
                      <a:pt x="570" y="532"/>
                    </a:cubicBezTo>
                    <a:lnTo>
                      <a:pt x="185" y="38"/>
                    </a:lnTo>
                    <a:cubicBezTo>
                      <a:pt x="165" y="14"/>
                      <a:pt x="137" y="1"/>
                      <a:pt x="10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1"/>
              <p:cNvSpPr/>
              <p:nvPr/>
            </p:nvSpPr>
            <p:spPr>
              <a:xfrm>
                <a:off x="5374725" y="4369400"/>
                <a:ext cx="42075" cy="40625"/>
              </a:xfrm>
              <a:custGeom>
                <a:avLst/>
                <a:gdLst/>
                <a:ahLst/>
                <a:cxnLst/>
                <a:rect l="l" t="t" r="r" b="b"/>
                <a:pathLst>
                  <a:path w="1683" h="1625" extrusionOk="0">
                    <a:moveTo>
                      <a:pt x="586" y="0"/>
                    </a:moveTo>
                    <a:lnTo>
                      <a:pt x="545" y="143"/>
                    </a:lnTo>
                    <a:cubicBezTo>
                      <a:pt x="419" y="553"/>
                      <a:pt x="235" y="938"/>
                      <a:pt x="1" y="1298"/>
                    </a:cubicBezTo>
                    <a:lnTo>
                      <a:pt x="1114" y="1624"/>
                    </a:lnTo>
                    <a:cubicBezTo>
                      <a:pt x="1331" y="1239"/>
                      <a:pt x="1507" y="829"/>
                      <a:pt x="1633" y="411"/>
                    </a:cubicBezTo>
                    <a:lnTo>
                      <a:pt x="1683" y="251"/>
                    </a:lnTo>
                    <a:lnTo>
                      <a:pt x="58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9" name="Google Shape;1249;p61"/>
          <p:cNvGrpSpPr/>
          <p:nvPr/>
        </p:nvGrpSpPr>
        <p:grpSpPr>
          <a:xfrm>
            <a:off x="3063480" y="1483212"/>
            <a:ext cx="3039578" cy="2722660"/>
            <a:chOff x="2123286" y="186725"/>
            <a:chExt cx="4901571" cy="4901571"/>
          </a:xfrm>
        </p:grpSpPr>
        <p:sp>
          <p:nvSpPr>
            <p:cNvPr id="1250" name="Google Shape;1250;p61"/>
            <p:cNvSpPr/>
            <p:nvPr/>
          </p:nvSpPr>
          <p:spPr>
            <a:xfrm>
              <a:off x="2123286" y="186725"/>
              <a:ext cx="4901571" cy="4901571"/>
            </a:xfrm>
            <a:custGeom>
              <a:avLst/>
              <a:gdLst/>
              <a:ahLst/>
              <a:cxnLst/>
              <a:rect l="l" t="t" r="r" b="b"/>
              <a:pathLst>
                <a:path w="153210" h="153210" extrusionOk="0">
                  <a:moveTo>
                    <a:pt x="76605" y="1"/>
                  </a:moveTo>
                  <a:cubicBezTo>
                    <a:pt x="56293" y="1"/>
                    <a:pt x="36802" y="8073"/>
                    <a:pt x="22432" y="22432"/>
                  </a:cubicBezTo>
                  <a:cubicBezTo>
                    <a:pt x="8073" y="36803"/>
                    <a:pt x="0" y="56281"/>
                    <a:pt x="0" y="76605"/>
                  </a:cubicBezTo>
                  <a:cubicBezTo>
                    <a:pt x="0" y="96917"/>
                    <a:pt x="8073" y="116407"/>
                    <a:pt x="22432" y="130778"/>
                  </a:cubicBezTo>
                  <a:cubicBezTo>
                    <a:pt x="36802" y="145137"/>
                    <a:pt x="56293" y="153209"/>
                    <a:pt x="76605" y="153209"/>
                  </a:cubicBezTo>
                  <a:cubicBezTo>
                    <a:pt x="96917" y="153209"/>
                    <a:pt x="116408" y="145137"/>
                    <a:pt x="130778" y="130778"/>
                  </a:cubicBezTo>
                  <a:cubicBezTo>
                    <a:pt x="145137" y="116407"/>
                    <a:pt x="153210" y="96917"/>
                    <a:pt x="153210" y="76605"/>
                  </a:cubicBezTo>
                  <a:cubicBezTo>
                    <a:pt x="153210" y="56281"/>
                    <a:pt x="145137" y="36803"/>
                    <a:pt x="130778" y="22432"/>
                  </a:cubicBezTo>
                  <a:cubicBezTo>
                    <a:pt x="116408" y="8073"/>
                    <a:pt x="96917" y="1"/>
                    <a:pt x="76605" y="1"/>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1"/>
            <p:cNvSpPr/>
            <p:nvPr/>
          </p:nvSpPr>
          <p:spPr>
            <a:xfrm>
              <a:off x="2927677" y="990775"/>
              <a:ext cx="3292860" cy="3293198"/>
            </a:xfrm>
            <a:custGeom>
              <a:avLst/>
              <a:gdLst/>
              <a:ahLst/>
              <a:cxnLst/>
              <a:rect l="l" t="t" r="r" b="b"/>
              <a:pathLst>
                <a:path w="116706" h="116718" extrusionOk="0">
                  <a:moveTo>
                    <a:pt x="58353" y="1"/>
                  </a:moveTo>
                  <a:cubicBezTo>
                    <a:pt x="26123" y="1"/>
                    <a:pt x="0" y="26135"/>
                    <a:pt x="0" y="58365"/>
                  </a:cubicBezTo>
                  <a:cubicBezTo>
                    <a:pt x="0" y="73843"/>
                    <a:pt x="6144" y="88690"/>
                    <a:pt x="17086" y="99632"/>
                  </a:cubicBezTo>
                  <a:cubicBezTo>
                    <a:pt x="28028" y="110574"/>
                    <a:pt x="42875" y="116717"/>
                    <a:pt x="58353" y="116717"/>
                  </a:cubicBezTo>
                  <a:cubicBezTo>
                    <a:pt x="73831" y="116717"/>
                    <a:pt x="88678" y="110574"/>
                    <a:pt x="99620" y="99632"/>
                  </a:cubicBezTo>
                  <a:cubicBezTo>
                    <a:pt x="110562" y="88690"/>
                    <a:pt x="116706" y="73843"/>
                    <a:pt x="116706" y="58365"/>
                  </a:cubicBezTo>
                  <a:cubicBezTo>
                    <a:pt x="116706" y="42887"/>
                    <a:pt x="110562" y="28040"/>
                    <a:pt x="99620" y="17098"/>
                  </a:cubicBezTo>
                  <a:cubicBezTo>
                    <a:pt x="88678" y="6156"/>
                    <a:pt x="73831" y="1"/>
                    <a:pt x="58353" y="1"/>
                  </a:cubicBezTo>
                  <a:close/>
                </a:path>
              </a:pathLst>
            </a:custGeom>
            <a:gradFill>
              <a:gsLst>
                <a:gs pos="0">
                  <a:srgbClr val="252C3A">
                    <a:alpha val="71764"/>
                  </a:srgbClr>
                </a:gs>
                <a:gs pos="100000">
                  <a:srgbClr val="252C3A">
                    <a:alpha val="15686"/>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61"/>
          <p:cNvSpPr/>
          <p:nvPr/>
        </p:nvSpPr>
        <p:spPr>
          <a:xfrm>
            <a:off x="4112400" y="4647400"/>
            <a:ext cx="935088" cy="363512"/>
          </a:xfrm>
          <a:prstGeom prst="ellipse">
            <a:avLst/>
          </a:pr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1"/>
          <p:cNvSpPr/>
          <p:nvPr/>
        </p:nvSpPr>
        <p:spPr>
          <a:xfrm>
            <a:off x="1532253" y="4686788"/>
            <a:ext cx="690600" cy="227774"/>
          </a:xfrm>
          <a:prstGeom prst="ellipse">
            <a:avLst/>
          </a:pr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1"/>
          <p:cNvSpPr/>
          <p:nvPr/>
        </p:nvSpPr>
        <p:spPr>
          <a:xfrm>
            <a:off x="6937035" y="4647401"/>
            <a:ext cx="697110" cy="233638"/>
          </a:xfrm>
          <a:prstGeom prst="ellipse">
            <a:avLst/>
          </a:pr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1"/>
          <p:cNvSpPr txBox="1">
            <a:spLocks noGrp="1"/>
          </p:cNvSpPr>
          <p:nvPr>
            <p:ph type="title"/>
          </p:nvPr>
        </p:nvSpPr>
        <p:spPr>
          <a:xfrm>
            <a:off x="532600" y="1067875"/>
            <a:ext cx="2869800" cy="6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Approach 1</a:t>
            </a:r>
            <a:endParaRPr/>
          </a:p>
        </p:txBody>
      </p:sp>
      <p:sp>
        <p:nvSpPr>
          <p:cNvPr id="1256" name="Google Shape;1256;p61"/>
          <p:cNvSpPr txBox="1">
            <a:spLocks noGrp="1"/>
          </p:cNvSpPr>
          <p:nvPr>
            <p:ph type="title" idx="2"/>
          </p:nvPr>
        </p:nvSpPr>
        <p:spPr>
          <a:xfrm>
            <a:off x="1182350" y="1632025"/>
            <a:ext cx="1570200" cy="659400"/>
          </a:xfrm>
          <a:prstGeom prst="rect">
            <a:avLst/>
          </a:prstGeom>
        </p:spPr>
        <p:txBody>
          <a:bodyPr spcFirstLastPara="1" wrap="square" lIns="91425" tIns="91425" rIns="91425" bIns="91425" anchor="t" anchorCtr="0">
            <a:noAutofit/>
          </a:bodyPr>
          <a:lstStyle/>
          <a:p>
            <a:pPr lvl="0"/>
            <a:r>
              <a:rPr lang="en-SG"/>
              <a:t>Using ‘overview’ to find clusters with Successful Movies</a:t>
            </a:r>
          </a:p>
        </p:txBody>
      </p:sp>
      <p:sp>
        <p:nvSpPr>
          <p:cNvPr id="1257" name="Google Shape;1257;p61"/>
          <p:cNvSpPr txBox="1">
            <a:spLocks noGrp="1"/>
          </p:cNvSpPr>
          <p:nvPr>
            <p:ph type="title" idx="3"/>
          </p:nvPr>
        </p:nvSpPr>
        <p:spPr>
          <a:xfrm>
            <a:off x="5821186" y="1067875"/>
            <a:ext cx="2869800" cy="6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a:t>Approach 2</a:t>
            </a:r>
          </a:p>
        </p:txBody>
      </p:sp>
      <p:sp>
        <p:nvSpPr>
          <p:cNvPr id="1258" name="Google Shape;1258;p61"/>
          <p:cNvSpPr txBox="1">
            <a:spLocks noGrp="1"/>
          </p:cNvSpPr>
          <p:nvPr>
            <p:ph type="title" idx="4"/>
          </p:nvPr>
        </p:nvSpPr>
        <p:spPr>
          <a:xfrm>
            <a:off x="6447134" y="1632024"/>
            <a:ext cx="1570200" cy="8627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Cluster using success indicators before </a:t>
            </a:r>
            <a:r>
              <a:rPr lang="en-US" err="1"/>
              <a:t>analysing</a:t>
            </a:r>
            <a:r>
              <a:rPr lang="en-US"/>
              <a:t> overview</a:t>
            </a:r>
          </a:p>
        </p:txBody>
      </p:sp>
      <p:sp>
        <p:nvSpPr>
          <p:cNvPr id="1259" name="Google Shape;1259;p61"/>
          <p:cNvSpPr txBox="1">
            <a:spLocks noGrp="1"/>
          </p:cNvSpPr>
          <p:nvPr>
            <p:ph type="title" idx="5"/>
          </p:nvPr>
        </p:nvSpPr>
        <p:spPr>
          <a:xfrm>
            <a:off x="3155179" y="2046927"/>
            <a:ext cx="2869800" cy="6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K-Means</a:t>
            </a:r>
            <a:endParaRPr/>
          </a:p>
        </p:txBody>
      </p:sp>
      <p:sp>
        <p:nvSpPr>
          <p:cNvPr id="1260" name="Google Shape;1260;p61"/>
          <p:cNvSpPr txBox="1">
            <a:spLocks noGrp="1"/>
          </p:cNvSpPr>
          <p:nvPr>
            <p:ph type="title" idx="6"/>
          </p:nvPr>
        </p:nvSpPr>
        <p:spPr>
          <a:xfrm>
            <a:off x="3569081" y="2690023"/>
            <a:ext cx="2041979" cy="10754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Minimise Cluster Sum of Squares to determine cluster centres and hence clusters</a:t>
            </a:r>
            <a:endParaRPr/>
          </a:p>
        </p:txBody>
      </p:sp>
    </p:spTree>
    <p:extLst>
      <p:ext uri="{BB962C8B-B14F-4D97-AF65-F5344CB8AC3E}">
        <p14:creationId xmlns:p14="http://schemas.microsoft.com/office/powerpoint/2010/main" val="909384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71" name="Google Shape;317;p35">
            <a:extLst>
              <a:ext uri="{FF2B5EF4-FFF2-40B4-BE49-F238E27FC236}">
                <a16:creationId xmlns:a16="http://schemas.microsoft.com/office/drawing/2014/main" id="{827196CC-1F9A-4F19-9BCF-3E13FC729B45}"/>
              </a:ext>
            </a:extLst>
          </p:cNvPr>
          <p:cNvSpPr/>
          <p:nvPr/>
        </p:nvSpPr>
        <p:spPr>
          <a:xfrm>
            <a:off x="3475349" y="1870937"/>
            <a:ext cx="2193282" cy="1835074"/>
          </a:xfrm>
          <a:custGeom>
            <a:avLst/>
            <a:gdLst/>
            <a:ahLst/>
            <a:cxnLst/>
            <a:rect l="l" t="t" r="r" b="b"/>
            <a:pathLst>
              <a:path w="98989" h="116741" extrusionOk="0">
                <a:moveTo>
                  <a:pt x="0" y="1"/>
                </a:moveTo>
                <a:lnTo>
                  <a:pt x="33159" y="116741"/>
                </a:lnTo>
                <a:lnTo>
                  <a:pt x="65818" y="116741"/>
                </a:lnTo>
                <a:lnTo>
                  <a:pt x="98989"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6"/>
          <p:cNvSpPr/>
          <p:nvPr/>
        </p:nvSpPr>
        <p:spPr>
          <a:xfrm>
            <a:off x="3475349" y="1813175"/>
            <a:ext cx="2193281" cy="2154526"/>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txBox="1">
            <a:spLocks noGrp="1"/>
          </p:cNvSpPr>
          <p:nvPr>
            <p:ph type="subTitle" idx="2"/>
          </p:nvPr>
        </p:nvSpPr>
        <p:spPr>
          <a:xfrm>
            <a:off x="895807" y="2454788"/>
            <a:ext cx="2410800" cy="1329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Break down sentences, into words</a:t>
            </a:r>
          </a:p>
          <a:p>
            <a:pPr marL="285750" lvl="0" indent="-285750" algn="l" rtl="0">
              <a:spcBef>
                <a:spcPts val="0"/>
              </a:spcBef>
              <a:spcAft>
                <a:spcPts val="0"/>
              </a:spcAft>
              <a:buFont typeface="Arial" panose="020B0604020202020204" pitchFamily="34" charset="0"/>
              <a:buChar char="•"/>
            </a:pPr>
            <a:r>
              <a:rPr lang="en-US"/>
              <a:t>Filter tokens that are entirely numerical or punctuation</a:t>
            </a:r>
            <a:endParaRPr lang="en-SG"/>
          </a:p>
        </p:txBody>
      </p:sp>
      <p:sp>
        <p:nvSpPr>
          <p:cNvPr id="928" name="Google Shape;928;p56"/>
          <p:cNvSpPr txBox="1">
            <a:spLocks noGrp="1"/>
          </p:cNvSpPr>
          <p:nvPr>
            <p:ph type="subTitle" idx="3"/>
          </p:nvPr>
        </p:nvSpPr>
        <p:spPr>
          <a:xfrm>
            <a:off x="6061625" y="2035538"/>
            <a:ext cx="241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Stemming</a:t>
            </a:r>
            <a:endParaRPr b="1"/>
          </a:p>
        </p:txBody>
      </p:sp>
      <p:sp>
        <p:nvSpPr>
          <p:cNvPr id="929" name="Google Shape;929;p56"/>
          <p:cNvSpPr txBox="1">
            <a:spLocks noGrp="1"/>
          </p:cNvSpPr>
          <p:nvPr>
            <p:ph type="title"/>
          </p:nvPr>
        </p:nvSpPr>
        <p:spPr>
          <a:xfrm>
            <a:off x="726725" y="451176"/>
            <a:ext cx="774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b="1"/>
              <a:t>Beyond the Course:</a:t>
            </a:r>
            <a:br>
              <a:rPr lang="en-SG" b="1"/>
            </a:br>
            <a:r>
              <a:rPr lang="en-SG" b="1"/>
              <a:t>Natural Language Processing</a:t>
            </a:r>
            <a:endParaRPr/>
          </a:p>
        </p:txBody>
      </p:sp>
      <p:sp>
        <p:nvSpPr>
          <p:cNvPr id="930" name="Google Shape;930;p56"/>
          <p:cNvSpPr txBox="1">
            <a:spLocks noGrp="1"/>
          </p:cNvSpPr>
          <p:nvPr>
            <p:ph type="subTitle" idx="1"/>
          </p:nvPr>
        </p:nvSpPr>
        <p:spPr>
          <a:xfrm>
            <a:off x="726725" y="2035538"/>
            <a:ext cx="241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Tokenisation</a:t>
            </a:r>
            <a:endParaRPr b="1"/>
          </a:p>
        </p:txBody>
      </p:sp>
      <p:sp>
        <p:nvSpPr>
          <p:cNvPr id="931" name="Google Shape;931;p56"/>
          <p:cNvSpPr txBox="1">
            <a:spLocks noGrp="1"/>
          </p:cNvSpPr>
          <p:nvPr>
            <p:ph type="subTitle" idx="4"/>
          </p:nvPr>
        </p:nvSpPr>
        <p:spPr>
          <a:xfrm>
            <a:off x="6353225" y="2405963"/>
            <a:ext cx="2410800" cy="1329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Arial" panose="020B0604020202020204" pitchFamily="34" charset="0"/>
              <a:buChar char="•"/>
            </a:pPr>
            <a:r>
              <a:rPr lang="en-US"/>
              <a:t>Bring word from different form back to its root word</a:t>
            </a:r>
          </a:p>
        </p:txBody>
      </p:sp>
      <p:sp>
        <p:nvSpPr>
          <p:cNvPr id="92" name="Google Shape;1911;p67">
            <a:extLst>
              <a:ext uri="{FF2B5EF4-FFF2-40B4-BE49-F238E27FC236}">
                <a16:creationId xmlns:a16="http://schemas.microsoft.com/office/drawing/2014/main" id="{E522A54A-6953-459B-B97A-1CB0C993C10C}"/>
              </a:ext>
            </a:extLst>
          </p:cNvPr>
          <p:cNvSpPr/>
          <p:nvPr/>
        </p:nvSpPr>
        <p:spPr>
          <a:xfrm>
            <a:off x="3716073" y="1999078"/>
            <a:ext cx="1706904" cy="1706932"/>
          </a:xfrm>
          <a:custGeom>
            <a:avLst/>
            <a:gdLst/>
            <a:ahLst/>
            <a:cxnLst/>
            <a:rect l="l" t="t" r="r" b="b"/>
            <a:pathLst>
              <a:path w="60134" h="60135" extrusionOk="0">
                <a:moveTo>
                  <a:pt x="30081" y="1"/>
                </a:moveTo>
                <a:cubicBezTo>
                  <a:pt x="13454" y="1"/>
                  <a:pt x="0" y="13454"/>
                  <a:pt x="0" y="30054"/>
                </a:cubicBezTo>
                <a:cubicBezTo>
                  <a:pt x="0" y="46681"/>
                  <a:pt x="13454" y="60134"/>
                  <a:pt x="30081" y="60134"/>
                </a:cubicBezTo>
                <a:cubicBezTo>
                  <a:pt x="46681" y="60134"/>
                  <a:pt x="60134" y="46681"/>
                  <a:pt x="60134" y="30054"/>
                </a:cubicBezTo>
                <a:cubicBezTo>
                  <a:pt x="60134" y="13454"/>
                  <a:pt x="46681" y="1"/>
                  <a:pt x="30081" y="1"/>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883;p54">
            <a:extLst>
              <a:ext uri="{FF2B5EF4-FFF2-40B4-BE49-F238E27FC236}">
                <a16:creationId xmlns:a16="http://schemas.microsoft.com/office/drawing/2014/main" id="{41804A8B-CFC1-4794-A5AF-B6FA4BB1E404}"/>
              </a:ext>
            </a:extLst>
          </p:cNvPr>
          <p:cNvGrpSpPr/>
          <p:nvPr/>
        </p:nvGrpSpPr>
        <p:grpSpPr>
          <a:xfrm>
            <a:off x="3678691" y="2035538"/>
            <a:ext cx="1841768" cy="1569629"/>
            <a:chOff x="3350798" y="1979833"/>
            <a:chExt cx="2442404" cy="2322852"/>
          </a:xfrm>
        </p:grpSpPr>
        <p:sp>
          <p:nvSpPr>
            <p:cNvPr id="41" name="Google Shape;884;p54">
              <a:extLst>
                <a:ext uri="{FF2B5EF4-FFF2-40B4-BE49-F238E27FC236}">
                  <a16:creationId xmlns:a16="http://schemas.microsoft.com/office/drawing/2014/main" id="{56BADD0C-F21E-4F95-ACF4-02C11138A6E8}"/>
                </a:ext>
              </a:extLst>
            </p:cNvPr>
            <p:cNvSpPr/>
            <p:nvPr/>
          </p:nvSpPr>
          <p:spPr>
            <a:xfrm>
              <a:off x="3592310" y="2233627"/>
              <a:ext cx="1959380" cy="1863801"/>
            </a:xfrm>
            <a:custGeom>
              <a:avLst/>
              <a:gdLst/>
              <a:ahLst/>
              <a:cxnLst/>
              <a:rect l="l" t="t" r="r" b="b"/>
              <a:pathLst>
                <a:path w="175808" h="167232" extrusionOk="0">
                  <a:moveTo>
                    <a:pt x="87917" y="0"/>
                  </a:moveTo>
                  <a:lnTo>
                    <a:pt x="60735" y="55063"/>
                  </a:lnTo>
                  <a:lnTo>
                    <a:pt x="0" y="63882"/>
                  </a:lnTo>
                  <a:lnTo>
                    <a:pt x="43959" y="106711"/>
                  </a:lnTo>
                  <a:lnTo>
                    <a:pt x="33581" y="167232"/>
                  </a:lnTo>
                  <a:lnTo>
                    <a:pt x="87917" y="138652"/>
                  </a:lnTo>
                  <a:lnTo>
                    <a:pt x="142227" y="167232"/>
                  </a:lnTo>
                  <a:lnTo>
                    <a:pt x="131849" y="106711"/>
                  </a:lnTo>
                  <a:lnTo>
                    <a:pt x="175807" y="63882"/>
                  </a:lnTo>
                  <a:lnTo>
                    <a:pt x="115072" y="55063"/>
                  </a:lnTo>
                  <a:lnTo>
                    <a:pt x="8791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5;p54">
              <a:extLst>
                <a:ext uri="{FF2B5EF4-FFF2-40B4-BE49-F238E27FC236}">
                  <a16:creationId xmlns:a16="http://schemas.microsoft.com/office/drawing/2014/main" id="{AACB6B3A-B770-48C9-8D46-32662BCA4F6B}"/>
                </a:ext>
              </a:extLst>
            </p:cNvPr>
            <p:cNvSpPr/>
            <p:nvPr/>
          </p:nvSpPr>
          <p:spPr>
            <a:xfrm>
              <a:off x="3350798" y="1979833"/>
              <a:ext cx="2442404" cy="2322852"/>
            </a:xfrm>
            <a:custGeom>
              <a:avLst/>
              <a:gdLst/>
              <a:ahLst/>
              <a:cxnLst/>
              <a:rect l="l" t="t" r="r" b="b"/>
              <a:pathLst>
                <a:path w="219148" h="208421" extrusionOk="0">
                  <a:moveTo>
                    <a:pt x="109587" y="0"/>
                  </a:moveTo>
                  <a:lnTo>
                    <a:pt x="75711" y="68613"/>
                  </a:lnTo>
                  <a:lnTo>
                    <a:pt x="0" y="79610"/>
                  </a:lnTo>
                  <a:lnTo>
                    <a:pt x="54794" y="133005"/>
                  </a:lnTo>
                  <a:lnTo>
                    <a:pt x="41861" y="208421"/>
                  </a:lnTo>
                  <a:lnTo>
                    <a:pt x="109587" y="172824"/>
                  </a:lnTo>
                  <a:lnTo>
                    <a:pt x="177286" y="208421"/>
                  </a:lnTo>
                  <a:lnTo>
                    <a:pt x="164354" y="133005"/>
                  </a:lnTo>
                  <a:lnTo>
                    <a:pt x="219147" y="79610"/>
                  </a:lnTo>
                  <a:lnTo>
                    <a:pt x="143437" y="68613"/>
                  </a:lnTo>
                  <a:lnTo>
                    <a:pt x="109587"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6;p54">
              <a:extLst>
                <a:ext uri="{FF2B5EF4-FFF2-40B4-BE49-F238E27FC236}">
                  <a16:creationId xmlns:a16="http://schemas.microsoft.com/office/drawing/2014/main" id="{80E29633-D601-46AC-A326-770819B682B1}"/>
                </a:ext>
              </a:extLst>
            </p:cNvPr>
            <p:cNvSpPr/>
            <p:nvPr/>
          </p:nvSpPr>
          <p:spPr>
            <a:xfrm>
              <a:off x="3661821" y="2282175"/>
              <a:ext cx="1959380" cy="1863500"/>
            </a:xfrm>
            <a:custGeom>
              <a:avLst/>
              <a:gdLst/>
              <a:ahLst/>
              <a:cxnLst/>
              <a:rect l="l" t="t" r="r" b="b"/>
              <a:pathLst>
                <a:path w="175808" h="167205" extrusionOk="0">
                  <a:moveTo>
                    <a:pt x="87891" y="0"/>
                  </a:moveTo>
                  <a:lnTo>
                    <a:pt x="60736" y="55036"/>
                  </a:lnTo>
                  <a:lnTo>
                    <a:pt x="1" y="63854"/>
                  </a:lnTo>
                  <a:lnTo>
                    <a:pt x="43932" y="106711"/>
                  </a:lnTo>
                  <a:lnTo>
                    <a:pt x="33554" y="167204"/>
                  </a:lnTo>
                  <a:lnTo>
                    <a:pt x="87891" y="138625"/>
                  </a:lnTo>
                  <a:lnTo>
                    <a:pt x="142227" y="167204"/>
                  </a:lnTo>
                  <a:lnTo>
                    <a:pt x="131849" y="106711"/>
                  </a:lnTo>
                  <a:lnTo>
                    <a:pt x="175808" y="63854"/>
                  </a:lnTo>
                  <a:lnTo>
                    <a:pt x="115073" y="55036"/>
                  </a:lnTo>
                  <a:lnTo>
                    <a:pt x="87891" y="0"/>
                  </a:ln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7;p54">
              <a:extLst>
                <a:ext uri="{FF2B5EF4-FFF2-40B4-BE49-F238E27FC236}">
                  <a16:creationId xmlns:a16="http://schemas.microsoft.com/office/drawing/2014/main" id="{1E6525AA-1CA1-4460-98E0-29C991A31B60}"/>
                </a:ext>
              </a:extLst>
            </p:cNvPr>
            <p:cNvSpPr/>
            <p:nvPr/>
          </p:nvSpPr>
          <p:spPr>
            <a:xfrm>
              <a:off x="3592310" y="2233627"/>
              <a:ext cx="1959380" cy="1863801"/>
            </a:xfrm>
            <a:custGeom>
              <a:avLst/>
              <a:gdLst/>
              <a:ahLst/>
              <a:cxnLst/>
              <a:rect l="l" t="t" r="r" b="b"/>
              <a:pathLst>
                <a:path w="175808" h="167232" extrusionOk="0">
                  <a:moveTo>
                    <a:pt x="87917" y="0"/>
                  </a:moveTo>
                  <a:lnTo>
                    <a:pt x="60735" y="55063"/>
                  </a:lnTo>
                  <a:lnTo>
                    <a:pt x="0" y="63882"/>
                  </a:lnTo>
                  <a:lnTo>
                    <a:pt x="43959" y="106711"/>
                  </a:lnTo>
                  <a:lnTo>
                    <a:pt x="33581" y="167232"/>
                  </a:lnTo>
                  <a:lnTo>
                    <a:pt x="87917" y="138652"/>
                  </a:lnTo>
                  <a:lnTo>
                    <a:pt x="142227" y="167232"/>
                  </a:lnTo>
                  <a:lnTo>
                    <a:pt x="131849" y="106711"/>
                  </a:lnTo>
                  <a:lnTo>
                    <a:pt x="175807" y="63882"/>
                  </a:lnTo>
                  <a:lnTo>
                    <a:pt x="115072" y="55063"/>
                  </a:lnTo>
                  <a:lnTo>
                    <a:pt x="8791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8;p54">
              <a:extLst>
                <a:ext uri="{FF2B5EF4-FFF2-40B4-BE49-F238E27FC236}">
                  <a16:creationId xmlns:a16="http://schemas.microsoft.com/office/drawing/2014/main" id="{DB49A173-52C2-4820-AE46-99F9FCEF2E77}"/>
                </a:ext>
              </a:extLst>
            </p:cNvPr>
            <p:cNvSpPr/>
            <p:nvPr/>
          </p:nvSpPr>
          <p:spPr>
            <a:xfrm>
              <a:off x="3900335" y="2461654"/>
              <a:ext cx="904941" cy="969671"/>
            </a:xfrm>
            <a:custGeom>
              <a:avLst/>
              <a:gdLst/>
              <a:ahLst/>
              <a:cxnLst/>
              <a:rect l="l" t="t" r="r" b="b"/>
              <a:pathLst>
                <a:path w="81197" h="87005" extrusionOk="0">
                  <a:moveTo>
                    <a:pt x="70361" y="1"/>
                  </a:moveTo>
                  <a:lnTo>
                    <a:pt x="1" y="70362"/>
                  </a:lnTo>
                  <a:lnTo>
                    <a:pt x="16321" y="86251"/>
                  </a:lnTo>
                  <a:lnTo>
                    <a:pt x="16186" y="87004"/>
                  </a:lnTo>
                  <a:lnTo>
                    <a:pt x="81196" y="21994"/>
                  </a:lnTo>
                  <a:lnTo>
                    <a:pt x="70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9;p54">
              <a:extLst>
                <a:ext uri="{FF2B5EF4-FFF2-40B4-BE49-F238E27FC236}">
                  <a16:creationId xmlns:a16="http://schemas.microsoft.com/office/drawing/2014/main" id="{D7559950-08B5-4521-884F-122E7C265E2E}"/>
                </a:ext>
              </a:extLst>
            </p:cNvPr>
            <p:cNvSpPr/>
            <p:nvPr/>
          </p:nvSpPr>
          <p:spPr>
            <a:xfrm>
              <a:off x="3966559" y="2850302"/>
              <a:ext cx="1453587" cy="1247125"/>
            </a:xfrm>
            <a:custGeom>
              <a:avLst/>
              <a:gdLst/>
              <a:ahLst/>
              <a:cxnLst/>
              <a:rect l="l" t="t" r="r" b="b"/>
              <a:pathLst>
                <a:path w="130425" h="111900" extrusionOk="0">
                  <a:moveTo>
                    <a:pt x="83508" y="0"/>
                  </a:moveTo>
                  <a:lnTo>
                    <a:pt x="5862" y="77647"/>
                  </a:lnTo>
                  <a:lnTo>
                    <a:pt x="1" y="111900"/>
                  </a:lnTo>
                  <a:lnTo>
                    <a:pt x="53504" y="83750"/>
                  </a:lnTo>
                  <a:lnTo>
                    <a:pt x="130424" y="6829"/>
                  </a:lnTo>
                  <a:lnTo>
                    <a:pt x="835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90;p54">
              <a:extLst>
                <a:ext uri="{FF2B5EF4-FFF2-40B4-BE49-F238E27FC236}">
                  <a16:creationId xmlns:a16="http://schemas.microsoft.com/office/drawing/2014/main" id="{B81A163C-FE09-407F-9F2D-6BDC5846930D}"/>
                </a:ext>
              </a:extLst>
            </p:cNvPr>
            <p:cNvSpPr/>
            <p:nvPr/>
          </p:nvSpPr>
          <p:spPr>
            <a:xfrm>
              <a:off x="3966559" y="2850302"/>
              <a:ext cx="1453587" cy="1247125"/>
            </a:xfrm>
            <a:custGeom>
              <a:avLst/>
              <a:gdLst/>
              <a:ahLst/>
              <a:cxnLst/>
              <a:rect l="l" t="t" r="r" b="b"/>
              <a:pathLst>
                <a:path w="130425" h="111900" extrusionOk="0">
                  <a:moveTo>
                    <a:pt x="83508" y="0"/>
                  </a:moveTo>
                  <a:lnTo>
                    <a:pt x="5862" y="77647"/>
                  </a:lnTo>
                  <a:lnTo>
                    <a:pt x="1" y="111900"/>
                  </a:lnTo>
                  <a:lnTo>
                    <a:pt x="53504" y="83750"/>
                  </a:lnTo>
                  <a:lnTo>
                    <a:pt x="130424" y="6829"/>
                  </a:lnTo>
                  <a:lnTo>
                    <a:pt x="835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1;p54">
              <a:extLst>
                <a:ext uri="{FF2B5EF4-FFF2-40B4-BE49-F238E27FC236}">
                  <a16:creationId xmlns:a16="http://schemas.microsoft.com/office/drawing/2014/main" id="{AF536A75-1C55-49A6-85F1-D20A8970B9D2}"/>
                </a:ext>
              </a:extLst>
            </p:cNvPr>
            <p:cNvSpPr/>
            <p:nvPr/>
          </p:nvSpPr>
          <p:spPr>
            <a:xfrm>
              <a:off x="5122886" y="3306356"/>
              <a:ext cx="58745" cy="57241"/>
            </a:xfrm>
            <a:custGeom>
              <a:avLst/>
              <a:gdLst/>
              <a:ahLst/>
              <a:cxnLst/>
              <a:rect l="l" t="t" r="r" b="b"/>
              <a:pathLst>
                <a:path w="5271" h="5136" extrusionOk="0">
                  <a:moveTo>
                    <a:pt x="5270" y="1"/>
                  </a:moveTo>
                  <a:lnTo>
                    <a:pt x="1506" y="915"/>
                  </a:lnTo>
                  <a:cubicBezTo>
                    <a:pt x="619" y="1130"/>
                    <a:pt x="1" y="1936"/>
                    <a:pt x="1" y="2851"/>
                  </a:cubicBezTo>
                  <a:lnTo>
                    <a:pt x="1" y="5136"/>
                  </a:lnTo>
                  <a:lnTo>
                    <a:pt x="5270"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92;p54">
              <a:extLst>
                <a:ext uri="{FF2B5EF4-FFF2-40B4-BE49-F238E27FC236}">
                  <a16:creationId xmlns:a16="http://schemas.microsoft.com/office/drawing/2014/main" id="{5680C57F-E951-4435-A477-E92A81BA3256}"/>
                </a:ext>
              </a:extLst>
            </p:cNvPr>
            <p:cNvSpPr/>
            <p:nvPr/>
          </p:nvSpPr>
          <p:spPr>
            <a:xfrm>
              <a:off x="4282687" y="2933043"/>
              <a:ext cx="827026" cy="957032"/>
            </a:xfrm>
            <a:custGeom>
              <a:avLst/>
              <a:gdLst/>
              <a:ahLst/>
              <a:cxnLst/>
              <a:rect l="l" t="t" r="r" b="b"/>
              <a:pathLst>
                <a:path w="74206" h="85871" extrusionOk="0">
                  <a:moveTo>
                    <a:pt x="41163" y="13171"/>
                  </a:moveTo>
                  <a:cubicBezTo>
                    <a:pt x="41163" y="13574"/>
                    <a:pt x="41190" y="14004"/>
                    <a:pt x="41243" y="14434"/>
                  </a:cubicBezTo>
                  <a:lnTo>
                    <a:pt x="41082" y="14434"/>
                  </a:lnTo>
                  <a:cubicBezTo>
                    <a:pt x="41109" y="14004"/>
                    <a:pt x="41136" y="13601"/>
                    <a:pt x="41163" y="13171"/>
                  </a:cubicBezTo>
                  <a:close/>
                  <a:moveTo>
                    <a:pt x="28233" y="0"/>
                  </a:moveTo>
                  <a:cubicBezTo>
                    <a:pt x="25407" y="0"/>
                    <a:pt x="22519" y="943"/>
                    <a:pt x="20030" y="3035"/>
                  </a:cubicBezTo>
                  <a:cubicBezTo>
                    <a:pt x="11749" y="9971"/>
                    <a:pt x="15191" y="23414"/>
                    <a:pt x="25784" y="25511"/>
                  </a:cubicBezTo>
                  <a:lnTo>
                    <a:pt x="25784" y="31561"/>
                  </a:lnTo>
                  <a:lnTo>
                    <a:pt x="18820" y="31561"/>
                  </a:lnTo>
                  <a:cubicBezTo>
                    <a:pt x="16535" y="31561"/>
                    <a:pt x="14653" y="33416"/>
                    <a:pt x="14680" y="35728"/>
                  </a:cubicBezTo>
                  <a:lnTo>
                    <a:pt x="14680" y="41751"/>
                  </a:lnTo>
                  <a:lnTo>
                    <a:pt x="8039" y="41751"/>
                  </a:lnTo>
                  <a:lnTo>
                    <a:pt x="1318" y="40111"/>
                  </a:lnTo>
                  <a:cubicBezTo>
                    <a:pt x="1230" y="40089"/>
                    <a:pt x="1142" y="40079"/>
                    <a:pt x="1057" y="40079"/>
                  </a:cubicBezTo>
                  <a:cubicBezTo>
                    <a:pt x="494" y="40079"/>
                    <a:pt x="24" y="40521"/>
                    <a:pt x="0" y="41105"/>
                  </a:cubicBezTo>
                  <a:lnTo>
                    <a:pt x="0" y="51080"/>
                  </a:lnTo>
                  <a:cubicBezTo>
                    <a:pt x="24" y="51664"/>
                    <a:pt x="494" y="52106"/>
                    <a:pt x="1057" y="52106"/>
                  </a:cubicBezTo>
                  <a:cubicBezTo>
                    <a:pt x="1142" y="52106"/>
                    <a:pt x="1230" y="52096"/>
                    <a:pt x="1318" y="52075"/>
                  </a:cubicBezTo>
                  <a:lnTo>
                    <a:pt x="8039" y="50435"/>
                  </a:lnTo>
                  <a:lnTo>
                    <a:pt x="14680" y="50435"/>
                  </a:lnTo>
                  <a:lnTo>
                    <a:pt x="14680" y="62722"/>
                  </a:lnTo>
                  <a:cubicBezTo>
                    <a:pt x="14653" y="65007"/>
                    <a:pt x="16535" y="66862"/>
                    <a:pt x="18820" y="66862"/>
                  </a:cubicBezTo>
                  <a:lnTo>
                    <a:pt x="32801" y="66862"/>
                  </a:lnTo>
                  <a:lnTo>
                    <a:pt x="32801" y="74847"/>
                  </a:lnTo>
                  <a:cubicBezTo>
                    <a:pt x="32801" y="75762"/>
                    <a:pt x="33527" y="76514"/>
                    <a:pt x="34441" y="76514"/>
                  </a:cubicBezTo>
                  <a:lnTo>
                    <a:pt x="38098" y="76514"/>
                  </a:lnTo>
                  <a:lnTo>
                    <a:pt x="38098" y="82295"/>
                  </a:lnTo>
                  <a:lnTo>
                    <a:pt x="44900" y="85871"/>
                  </a:lnTo>
                  <a:lnTo>
                    <a:pt x="44900" y="76514"/>
                  </a:lnTo>
                  <a:lnTo>
                    <a:pt x="48556" y="76514"/>
                  </a:lnTo>
                  <a:cubicBezTo>
                    <a:pt x="49470" y="76514"/>
                    <a:pt x="50223" y="75762"/>
                    <a:pt x="50223" y="74847"/>
                  </a:cubicBezTo>
                  <a:lnTo>
                    <a:pt x="50223" y="66862"/>
                  </a:lnTo>
                  <a:lnTo>
                    <a:pt x="63451" y="66862"/>
                  </a:lnTo>
                  <a:cubicBezTo>
                    <a:pt x="63467" y="66862"/>
                    <a:pt x="63484" y="66863"/>
                    <a:pt x="63500" y="66863"/>
                  </a:cubicBezTo>
                  <a:cubicBezTo>
                    <a:pt x="65789" y="66863"/>
                    <a:pt x="67618" y="64991"/>
                    <a:pt x="67618" y="62722"/>
                  </a:cubicBezTo>
                  <a:lnTo>
                    <a:pt x="67618" y="50435"/>
                  </a:lnTo>
                  <a:lnTo>
                    <a:pt x="71033" y="50435"/>
                  </a:lnTo>
                  <a:lnTo>
                    <a:pt x="69904" y="43955"/>
                  </a:lnTo>
                  <a:lnTo>
                    <a:pt x="74206" y="39788"/>
                  </a:lnTo>
                  <a:lnTo>
                    <a:pt x="67618" y="39788"/>
                  </a:lnTo>
                  <a:lnTo>
                    <a:pt x="67618" y="35755"/>
                  </a:lnTo>
                  <a:cubicBezTo>
                    <a:pt x="67618" y="34787"/>
                    <a:pt x="67296" y="33873"/>
                    <a:pt x="66704" y="33147"/>
                  </a:cubicBezTo>
                  <a:lnTo>
                    <a:pt x="66677" y="33093"/>
                  </a:lnTo>
                  <a:cubicBezTo>
                    <a:pt x="66624" y="33040"/>
                    <a:pt x="66543" y="32959"/>
                    <a:pt x="66489" y="32905"/>
                  </a:cubicBezTo>
                  <a:cubicBezTo>
                    <a:pt x="66436" y="32851"/>
                    <a:pt x="66436" y="32824"/>
                    <a:pt x="66409" y="32798"/>
                  </a:cubicBezTo>
                  <a:lnTo>
                    <a:pt x="66274" y="32690"/>
                  </a:lnTo>
                  <a:cubicBezTo>
                    <a:pt x="66220" y="32636"/>
                    <a:pt x="66167" y="32582"/>
                    <a:pt x="66113" y="32529"/>
                  </a:cubicBezTo>
                  <a:lnTo>
                    <a:pt x="66032" y="32475"/>
                  </a:lnTo>
                  <a:cubicBezTo>
                    <a:pt x="65414" y="31991"/>
                    <a:pt x="64661" y="31695"/>
                    <a:pt x="63881" y="31615"/>
                  </a:cubicBezTo>
                  <a:cubicBezTo>
                    <a:pt x="63747" y="31588"/>
                    <a:pt x="63612" y="31588"/>
                    <a:pt x="63451" y="31588"/>
                  </a:cubicBezTo>
                  <a:lnTo>
                    <a:pt x="56541" y="31588"/>
                  </a:lnTo>
                  <a:lnTo>
                    <a:pt x="56541" y="25538"/>
                  </a:lnTo>
                  <a:cubicBezTo>
                    <a:pt x="61381" y="24570"/>
                    <a:pt x="65253" y="20914"/>
                    <a:pt x="66489" y="16101"/>
                  </a:cubicBezTo>
                  <a:cubicBezTo>
                    <a:pt x="67726" y="11316"/>
                    <a:pt x="66086" y="6234"/>
                    <a:pt x="62295" y="3062"/>
                  </a:cubicBezTo>
                  <a:cubicBezTo>
                    <a:pt x="59801" y="957"/>
                    <a:pt x="56906" y="9"/>
                    <a:pt x="54075" y="9"/>
                  </a:cubicBezTo>
                  <a:cubicBezTo>
                    <a:pt x="47536" y="9"/>
                    <a:pt x="41332" y="5064"/>
                    <a:pt x="41163" y="12606"/>
                  </a:cubicBezTo>
                  <a:cubicBezTo>
                    <a:pt x="40994" y="5057"/>
                    <a:pt x="34778" y="0"/>
                    <a:pt x="28233"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93;p54">
              <a:extLst>
                <a:ext uri="{FF2B5EF4-FFF2-40B4-BE49-F238E27FC236}">
                  <a16:creationId xmlns:a16="http://schemas.microsoft.com/office/drawing/2014/main" id="{518E3BB8-65B9-4FF1-8D94-7D595A0F3713}"/>
                </a:ext>
              </a:extLst>
            </p:cNvPr>
            <p:cNvSpPr/>
            <p:nvPr/>
          </p:nvSpPr>
          <p:spPr>
            <a:xfrm>
              <a:off x="4535879" y="3610491"/>
              <a:ext cx="75530" cy="189387"/>
            </a:xfrm>
            <a:custGeom>
              <a:avLst/>
              <a:gdLst/>
              <a:ahLst/>
              <a:cxnLst/>
              <a:rect l="l" t="t" r="r" b="b"/>
              <a:pathLst>
                <a:path w="6777" h="16993" extrusionOk="0">
                  <a:moveTo>
                    <a:pt x="1" y="1"/>
                  </a:moveTo>
                  <a:lnTo>
                    <a:pt x="1" y="16832"/>
                  </a:lnTo>
                  <a:lnTo>
                    <a:pt x="3254" y="15111"/>
                  </a:lnTo>
                  <a:lnTo>
                    <a:pt x="6776" y="16993"/>
                  </a:lnTo>
                  <a:lnTo>
                    <a:pt x="67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94;p54">
              <a:extLst>
                <a:ext uri="{FF2B5EF4-FFF2-40B4-BE49-F238E27FC236}">
                  <a16:creationId xmlns:a16="http://schemas.microsoft.com/office/drawing/2014/main" id="{F65AAE23-4156-43AF-824B-50637BB10250}"/>
                </a:ext>
              </a:extLst>
            </p:cNvPr>
            <p:cNvSpPr/>
            <p:nvPr/>
          </p:nvSpPr>
          <p:spPr>
            <a:xfrm>
              <a:off x="4573939" y="3610491"/>
              <a:ext cx="37469" cy="189387"/>
            </a:xfrm>
            <a:custGeom>
              <a:avLst/>
              <a:gdLst/>
              <a:ahLst/>
              <a:cxnLst/>
              <a:rect l="l" t="t" r="r" b="b"/>
              <a:pathLst>
                <a:path w="3362" h="16993" extrusionOk="0">
                  <a:moveTo>
                    <a:pt x="0" y="1"/>
                  </a:moveTo>
                  <a:lnTo>
                    <a:pt x="0" y="15192"/>
                  </a:lnTo>
                  <a:lnTo>
                    <a:pt x="3361" y="16993"/>
                  </a:lnTo>
                  <a:lnTo>
                    <a:pt x="3361" y="1"/>
                  </a:lnTo>
                  <a:close/>
                </a:path>
              </a:pathLst>
            </a:custGeom>
            <a:solidFill>
              <a:srgbClr val="EBE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95;p54">
              <a:extLst>
                <a:ext uri="{FF2B5EF4-FFF2-40B4-BE49-F238E27FC236}">
                  <a16:creationId xmlns:a16="http://schemas.microsoft.com/office/drawing/2014/main" id="{B7631425-4EB4-410E-97A5-CB0EB4219414}"/>
                </a:ext>
              </a:extLst>
            </p:cNvPr>
            <p:cNvSpPr/>
            <p:nvPr/>
          </p:nvSpPr>
          <p:spPr>
            <a:xfrm>
              <a:off x="4476554" y="3511613"/>
              <a:ext cx="194179" cy="130653"/>
            </a:xfrm>
            <a:custGeom>
              <a:avLst/>
              <a:gdLst/>
              <a:ahLst/>
              <a:cxnLst/>
              <a:rect l="l" t="t" r="r" b="b"/>
              <a:pathLst>
                <a:path w="17423" h="11723" extrusionOk="0">
                  <a:moveTo>
                    <a:pt x="1" y="1"/>
                  </a:moveTo>
                  <a:lnTo>
                    <a:pt x="1" y="10083"/>
                  </a:lnTo>
                  <a:cubicBezTo>
                    <a:pt x="1" y="10970"/>
                    <a:pt x="753" y="11723"/>
                    <a:pt x="1667" y="11723"/>
                  </a:cubicBezTo>
                  <a:lnTo>
                    <a:pt x="15783" y="11723"/>
                  </a:lnTo>
                  <a:cubicBezTo>
                    <a:pt x="16670" y="11723"/>
                    <a:pt x="17423" y="10997"/>
                    <a:pt x="17423" y="10083"/>
                  </a:cubicBezTo>
                  <a:lnTo>
                    <a:pt x="17423" y="1"/>
                  </a:lnTo>
                  <a:close/>
                </a:path>
              </a:pathLst>
            </a:custGeom>
            <a:solidFill>
              <a:srgbClr val="7A6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96;p54">
              <a:extLst>
                <a:ext uri="{FF2B5EF4-FFF2-40B4-BE49-F238E27FC236}">
                  <a16:creationId xmlns:a16="http://schemas.microsoft.com/office/drawing/2014/main" id="{6BF01E73-0200-46B1-B0CD-16FF02D536A2}"/>
                </a:ext>
              </a:extLst>
            </p:cNvPr>
            <p:cNvSpPr/>
            <p:nvPr/>
          </p:nvSpPr>
          <p:spPr>
            <a:xfrm>
              <a:off x="4612289" y="3511613"/>
              <a:ext cx="58444" cy="130653"/>
            </a:xfrm>
            <a:custGeom>
              <a:avLst/>
              <a:gdLst/>
              <a:ahLst/>
              <a:cxnLst/>
              <a:rect l="l" t="t" r="r" b="b"/>
              <a:pathLst>
                <a:path w="5244" h="11723" extrusionOk="0">
                  <a:moveTo>
                    <a:pt x="1641" y="1"/>
                  </a:moveTo>
                  <a:lnTo>
                    <a:pt x="1641" y="10083"/>
                  </a:lnTo>
                  <a:cubicBezTo>
                    <a:pt x="1641" y="10997"/>
                    <a:pt x="888" y="11723"/>
                    <a:pt x="1" y="11723"/>
                  </a:cubicBezTo>
                  <a:lnTo>
                    <a:pt x="3604" y="11723"/>
                  </a:lnTo>
                  <a:cubicBezTo>
                    <a:pt x="4491" y="11723"/>
                    <a:pt x="5244" y="10997"/>
                    <a:pt x="5244" y="10083"/>
                  </a:cubicBezTo>
                  <a:lnTo>
                    <a:pt x="5244" y="1"/>
                  </a:lnTo>
                  <a:close/>
                </a:path>
              </a:pathLst>
            </a:custGeom>
            <a:solidFill>
              <a:srgbClr val="635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97;p54">
              <a:extLst>
                <a:ext uri="{FF2B5EF4-FFF2-40B4-BE49-F238E27FC236}">
                  <a16:creationId xmlns:a16="http://schemas.microsoft.com/office/drawing/2014/main" id="{3AD6A10B-48EA-496F-BCB6-C838C493100B}"/>
                </a:ext>
              </a:extLst>
            </p:cNvPr>
            <p:cNvSpPr/>
            <p:nvPr/>
          </p:nvSpPr>
          <p:spPr>
            <a:xfrm>
              <a:off x="4832537" y="3232943"/>
              <a:ext cx="148630" cy="118672"/>
            </a:xfrm>
            <a:custGeom>
              <a:avLst/>
              <a:gdLst/>
              <a:ahLst/>
              <a:cxnLst/>
              <a:rect l="l" t="t" r="r" b="b"/>
              <a:pathLst>
                <a:path w="13336" h="10648" extrusionOk="0">
                  <a:moveTo>
                    <a:pt x="0" y="1"/>
                  </a:moveTo>
                  <a:lnTo>
                    <a:pt x="0" y="10647"/>
                  </a:lnTo>
                  <a:lnTo>
                    <a:pt x="13335" y="10647"/>
                  </a:lnTo>
                  <a:lnTo>
                    <a:pt x="13335" y="1"/>
                  </a:lnTo>
                  <a:close/>
                </a:path>
              </a:pathLst>
            </a:custGeom>
            <a:solidFill>
              <a:srgbClr val="7A6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8;p54">
              <a:extLst>
                <a:ext uri="{FF2B5EF4-FFF2-40B4-BE49-F238E27FC236}">
                  <a16:creationId xmlns:a16="http://schemas.microsoft.com/office/drawing/2014/main" id="{F5BD7AE0-0BDA-4E98-925B-30F8861153A0}"/>
                </a:ext>
              </a:extLst>
            </p:cNvPr>
            <p:cNvSpPr/>
            <p:nvPr/>
          </p:nvSpPr>
          <p:spPr>
            <a:xfrm>
              <a:off x="4912235" y="3232943"/>
              <a:ext cx="68631" cy="118672"/>
            </a:xfrm>
            <a:custGeom>
              <a:avLst/>
              <a:gdLst/>
              <a:ahLst/>
              <a:cxnLst/>
              <a:rect l="l" t="t" r="r" b="b"/>
              <a:pathLst>
                <a:path w="6158" h="10648" extrusionOk="0">
                  <a:moveTo>
                    <a:pt x="1" y="1"/>
                  </a:moveTo>
                  <a:lnTo>
                    <a:pt x="1" y="10647"/>
                  </a:lnTo>
                  <a:lnTo>
                    <a:pt x="6158" y="10647"/>
                  </a:lnTo>
                  <a:lnTo>
                    <a:pt x="6158" y="1"/>
                  </a:lnTo>
                  <a:close/>
                </a:path>
              </a:pathLst>
            </a:custGeom>
            <a:solidFill>
              <a:srgbClr val="635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9;p54">
              <a:extLst>
                <a:ext uri="{FF2B5EF4-FFF2-40B4-BE49-F238E27FC236}">
                  <a16:creationId xmlns:a16="http://schemas.microsoft.com/office/drawing/2014/main" id="{E07DD8E6-C5E2-4630-B409-4E670E776F73}"/>
                </a:ext>
              </a:extLst>
            </p:cNvPr>
            <p:cNvSpPr/>
            <p:nvPr/>
          </p:nvSpPr>
          <p:spPr>
            <a:xfrm>
              <a:off x="4166723" y="3255122"/>
              <a:ext cx="146835" cy="96794"/>
            </a:xfrm>
            <a:custGeom>
              <a:avLst/>
              <a:gdLst/>
              <a:ahLst/>
              <a:cxnLst/>
              <a:rect l="l" t="t" r="r" b="b"/>
              <a:pathLst>
                <a:path w="13175" h="8685" extrusionOk="0">
                  <a:moveTo>
                    <a:pt x="0" y="0"/>
                  </a:moveTo>
                  <a:lnTo>
                    <a:pt x="0" y="8684"/>
                  </a:lnTo>
                  <a:lnTo>
                    <a:pt x="13175" y="8684"/>
                  </a:lnTo>
                  <a:lnTo>
                    <a:pt x="13175" y="0"/>
                  </a:lnTo>
                  <a:close/>
                </a:path>
              </a:pathLst>
            </a:custGeom>
            <a:solidFill>
              <a:srgbClr val="7A6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00;p54">
              <a:extLst>
                <a:ext uri="{FF2B5EF4-FFF2-40B4-BE49-F238E27FC236}">
                  <a16:creationId xmlns:a16="http://schemas.microsoft.com/office/drawing/2014/main" id="{839D9C14-F6E9-468D-875A-099AF213D9CA}"/>
                </a:ext>
              </a:extLst>
            </p:cNvPr>
            <p:cNvSpPr/>
            <p:nvPr/>
          </p:nvSpPr>
          <p:spPr>
            <a:xfrm>
              <a:off x="4111288" y="3236187"/>
              <a:ext cx="89305" cy="134052"/>
            </a:xfrm>
            <a:custGeom>
              <a:avLst/>
              <a:gdLst/>
              <a:ahLst/>
              <a:cxnLst/>
              <a:rect l="l" t="t" r="r" b="b"/>
              <a:pathLst>
                <a:path w="8013" h="12028" extrusionOk="0">
                  <a:moveTo>
                    <a:pt x="1039" y="1"/>
                  </a:moveTo>
                  <a:cubicBezTo>
                    <a:pt x="488" y="1"/>
                    <a:pt x="1" y="443"/>
                    <a:pt x="1" y="1027"/>
                  </a:cubicBezTo>
                  <a:lnTo>
                    <a:pt x="1" y="11002"/>
                  </a:lnTo>
                  <a:cubicBezTo>
                    <a:pt x="1" y="11586"/>
                    <a:pt x="488" y="12028"/>
                    <a:pt x="1039" y="12028"/>
                  </a:cubicBezTo>
                  <a:cubicBezTo>
                    <a:pt x="1122" y="12028"/>
                    <a:pt x="1206" y="12018"/>
                    <a:pt x="1291" y="11996"/>
                  </a:cubicBezTo>
                  <a:lnTo>
                    <a:pt x="8013" y="10383"/>
                  </a:lnTo>
                  <a:lnTo>
                    <a:pt x="8013" y="1672"/>
                  </a:lnTo>
                  <a:lnTo>
                    <a:pt x="1291" y="32"/>
                  </a:lnTo>
                  <a:cubicBezTo>
                    <a:pt x="1206" y="11"/>
                    <a:pt x="1122" y="1"/>
                    <a:pt x="1039" y="1"/>
                  </a:cubicBezTo>
                  <a:close/>
                </a:path>
              </a:pathLst>
            </a:custGeom>
            <a:solidFill>
              <a:srgbClr val="473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01;p54">
              <a:extLst>
                <a:ext uri="{FF2B5EF4-FFF2-40B4-BE49-F238E27FC236}">
                  <a16:creationId xmlns:a16="http://schemas.microsoft.com/office/drawing/2014/main" id="{7BC26803-907C-48DC-9AD9-A74A4A45F445}"/>
                </a:ext>
              </a:extLst>
            </p:cNvPr>
            <p:cNvSpPr/>
            <p:nvPr/>
          </p:nvSpPr>
          <p:spPr>
            <a:xfrm>
              <a:off x="4237739" y="3255122"/>
              <a:ext cx="75819" cy="96794"/>
            </a:xfrm>
            <a:custGeom>
              <a:avLst/>
              <a:gdLst/>
              <a:ahLst/>
              <a:cxnLst/>
              <a:rect l="l" t="t" r="r" b="b"/>
              <a:pathLst>
                <a:path w="6803" h="8685" extrusionOk="0">
                  <a:moveTo>
                    <a:pt x="0" y="0"/>
                  </a:moveTo>
                  <a:lnTo>
                    <a:pt x="0" y="8684"/>
                  </a:lnTo>
                  <a:lnTo>
                    <a:pt x="6803" y="8684"/>
                  </a:lnTo>
                  <a:lnTo>
                    <a:pt x="6803" y="0"/>
                  </a:lnTo>
                  <a:close/>
                </a:path>
              </a:pathLst>
            </a:custGeom>
            <a:solidFill>
              <a:srgbClr val="635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02;p54">
              <a:extLst>
                <a:ext uri="{FF2B5EF4-FFF2-40B4-BE49-F238E27FC236}">
                  <a16:creationId xmlns:a16="http://schemas.microsoft.com/office/drawing/2014/main" id="{3ECB01A4-75F6-49C6-8A36-646ADAA03D7A}"/>
                </a:ext>
              </a:extLst>
            </p:cNvPr>
            <p:cNvSpPr/>
            <p:nvPr/>
          </p:nvSpPr>
          <p:spPr>
            <a:xfrm>
              <a:off x="4951186" y="3131357"/>
              <a:ext cx="212167" cy="321845"/>
            </a:xfrm>
            <a:custGeom>
              <a:avLst/>
              <a:gdLst/>
              <a:ahLst/>
              <a:cxnLst/>
              <a:rect l="l" t="t" r="r" b="b"/>
              <a:pathLst>
                <a:path w="19037" h="28878" extrusionOk="0">
                  <a:moveTo>
                    <a:pt x="17032" y="0"/>
                  </a:moveTo>
                  <a:cubicBezTo>
                    <a:pt x="16878" y="0"/>
                    <a:pt x="16721" y="18"/>
                    <a:pt x="16563" y="55"/>
                  </a:cubicBezTo>
                  <a:lnTo>
                    <a:pt x="1533" y="3738"/>
                  </a:lnTo>
                  <a:cubicBezTo>
                    <a:pt x="619" y="3953"/>
                    <a:pt x="1" y="4760"/>
                    <a:pt x="28" y="5674"/>
                  </a:cubicBezTo>
                  <a:lnTo>
                    <a:pt x="28" y="23204"/>
                  </a:lnTo>
                  <a:cubicBezTo>
                    <a:pt x="28" y="24118"/>
                    <a:pt x="646" y="24925"/>
                    <a:pt x="1533" y="25140"/>
                  </a:cubicBezTo>
                  <a:lnTo>
                    <a:pt x="16563" y="28823"/>
                  </a:lnTo>
                  <a:cubicBezTo>
                    <a:pt x="16721" y="28860"/>
                    <a:pt x="16878" y="28878"/>
                    <a:pt x="17032" y="28878"/>
                  </a:cubicBezTo>
                  <a:cubicBezTo>
                    <a:pt x="18110" y="28878"/>
                    <a:pt x="19036" y="28016"/>
                    <a:pt x="19036" y="26887"/>
                  </a:cubicBezTo>
                  <a:lnTo>
                    <a:pt x="19036" y="1991"/>
                  </a:lnTo>
                  <a:cubicBezTo>
                    <a:pt x="19036" y="862"/>
                    <a:pt x="18110" y="0"/>
                    <a:pt x="17032" y="0"/>
                  </a:cubicBezTo>
                  <a:close/>
                </a:path>
              </a:pathLst>
            </a:custGeom>
            <a:solidFill>
              <a:srgbClr val="473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03;p54">
              <a:extLst>
                <a:ext uri="{FF2B5EF4-FFF2-40B4-BE49-F238E27FC236}">
                  <a16:creationId xmlns:a16="http://schemas.microsoft.com/office/drawing/2014/main" id="{2B1BC806-D30C-4C5D-A14C-E1AC0C461CAC}"/>
                </a:ext>
              </a:extLst>
            </p:cNvPr>
            <p:cNvSpPr/>
            <p:nvPr/>
          </p:nvSpPr>
          <p:spPr>
            <a:xfrm>
              <a:off x="5116300" y="3131569"/>
              <a:ext cx="46753" cy="321634"/>
            </a:xfrm>
            <a:custGeom>
              <a:avLst/>
              <a:gdLst/>
              <a:ahLst/>
              <a:cxnLst/>
              <a:rect l="l" t="t" r="r" b="b"/>
              <a:pathLst>
                <a:path w="4195" h="28859" extrusionOk="0">
                  <a:moveTo>
                    <a:pt x="2232" y="0"/>
                  </a:moveTo>
                  <a:cubicBezTo>
                    <a:pt x="2073" y="0"/>
                    <a:pt x="1910" y="20"/>
                    <a:pt x="1748" y="63"/>
                  </a:cubicBezTo>
                  <a:lnTo>
                    <a:pt x="0" y="466"/>
                  </a:lnTo>
                  <a:cubicBezTo>
                    <a:pt x="430" y="869"/>
                    <a:pt x="672" y="1407"/>
                    <a:pt x="672" y="1972"/>
                  </a:cubicBezTo>
                  <a:lnTo>
                    <a:pt x="672" y="26868"/>
                  </a:lnTo>
                  <a:cubicBezTo>
                    <a:pt x="672" y="27460"/>
                    <a:pt x="430" y="27997"/>
                    <a:pt x="0" y="28374"/>
                  </a:cubicBezTo>
                  <a:lnTo>
                    <a:pt x="1748" y="28804"/>
                  </a:lnTo>
                  <a:cubicBezTo>
                    <a:pt x="1902" y="28841"/>
                    <a:pt x="2057" y="28859"/>
                    <a:pt x="2209" y="28859"/>
                  </a:cubicBezTo>
                  <a:cubicBezTo>
                    <a:pt x="3268" y="28859"/>
                    <a:pt x="4194" y="27997"/>
                    <a:pt x="4194" y="26868"/>
                  </a:cubicBezTo>
                  <a:lnTo>
                    <a:pt x="4194" y="1972"/>
                  </a:lnTo>
                  <a:cubicBezTo>
                    <a:pt x="4194" y="874"/>
                    <a:pt x="3282" y="0"/>
                    <a:pt x="2232" y="0"/>
                  </a:cubicBezTo>
                  <a:close/>
                </a:path>
              </a:pathLst>
            </a:custGeom>
            <a:solidFill>
              <a:srgbClr val="36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04;p54">
              <a:extLst>
                <a:ext uri="{FF2B5EF4-FFF2-40B4-BE49-F238E27FC236}">
                  <a16:creationId xmlns:a16="http://schemas.microsoft.com/office/drawing/2014/main" id="{80140E72-0574-4451-BF32-12D68EC7BE86}"/>
                </a:ext>
              </a:extLst>
            </p:cNvPr>
            <p:cNvSpPr/>
            <p:nvPr/>
          </p:nvSpPr>
          <p:spPr>
            <a:xfrm>
              <a:off x="4398350" y="2950373"/>
              <a:ext cx="342798" cy="220560"/>
            </a:xfrm>
            <a:custGeom>
              <a:avLst/>
              <a:gdLst/>
              <a:ahLst/>
              <a:cxnLst/>
              <a:rect l="l" t="t" r="r" b="b"/>
              <a:pathLst>
                <a:path w="30758" h="19790" extrusionOk="0">
                  <a:moveTo>
                    <a:pt x="0" y="1"/>
                  </a:moveTo>
                  <a:lnTo>
                    <a:pt x="0" y="19789"/>
                  </a:lnTo>
                  <a:lnTo>
                    <a:pt x="30758" y="19789"/>
                  </a:lnTo>
                  <a:lnTo>
                    <a:pt x="30758" y="1"/>
                  </a:lnTo>
                  <a:close/>
                </a:path>
              </a:pathLst>
            </a:custGeom>
            <a:solidFill>
              <a:srgbClr val="7A6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05;p54">
              <a:extLst>
                <a:ext uri="{FF2B5EF4-FFF2-40B4-BE49-F238E27FC236}">
                  <a16:creationId xmlns:a16="http://schemas.microsoft.com/office/drawing/2014/main" id="{2E3BF0F6-0F9B-4EAC-8FE6-4814B0749595}"/>
                </a:ext>
              </a:extLst>
            </p:cNvPr>
            <p:cNvSpPr/>
            <p:nvPr/>
          </p:nvSpPr>
          <p:spPr>
            <a:xfrm>
              <a:off x="4696189" y="2950373"/>
              <a:ext cx="44959" cy="190892"/>
            </a:xfrm>
            <a:custGeom>
              <a:avLst/>
              <a:gdLst/>
              <a:ahLst/>
              <a:cxnLst/>
              <a:rect l="l" t="t" r="r" b="b"/>
              <a:pathLst>
                <a:path w="4034" h="17128" extrusionOk="0">
                  <a:moveTo>
                    <a:pt x="1" y="1"/>
                  </a:moveTo>
                  <a:lnTo>
                    <a:pt x="1" y="17127"/>
                  </a:lnTo>
                  <a:lnTo>
                    <a:pt x="4034" y="17127"/>
                  </a:lnTo>
                  <a:lnTo>
                    <a:pt x="4034" y="1"/>
                  </a:lnTo>
                  <a:close/>
                </a:path>
              </a:pathLst>
            </a:custGeom>
            <a:solidFill>
              <a:srgbClr val="6353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06;p54">
              <a:extLst>
                <a:ext uri="{FF2B5EF4-FFF2-40B4-BE49-F238E27FC236}">
                  <a16:creationId xmlns:a16="http://schemas.microsoft.com/office/drawing/2014/main" id="{15495B00-D1B3-45DC-9C82-A5C62A6E205C}"/>
                </a:ext>
              </a:extLst>
            </p:cNvPr>
            <p:cNvSpPr/>
            <p:nvPr/>
          </p:nvSpPr>
          <p:spPr>
            <a:xfrm>
              <a:off x="4274596" y="3141554"/>
              <a:ext cx="590005" cy="393441"/>
            </a:xfrm>
            <a:custGeom>
              <a:avLst/>
              <a:gdLst/>
              <a:ahLst/>
              <a:cxnLst/>
              <a:rect l="l" t="t" r="r" b="b"/>
              <a:pathLst>
                <a:path w="52939" h="35302" extrusionOk="0">
                  <a:moveTo>
                    <a:pt x="4168" y="0"/>
                  </a:moveTo>
                  <a:cubicBezTo>
                    <a:pt x="1856" y="0"/>
                    <a:pt x="0" y="1855"/>
                    <a:pt x="0" y="4141"/>
                  </a:cubicBezTo>
                  <a:lnTo>
                    <a:pt x="0" y="31134"/>
                  </a:lnTo>
                  <a:cubicBezTo>
                    <a:pt x="0" y="33420"/>
                    <a:pt x="1856" y="35302"/>
                    <a:pt x="4168" y="35302"/>
                  </a:cubicBezTo>
                  <a:lnTo>
                    <a:pt x="48798" y="35302"/>
                  </a:lnTo>
                  <a:cubicBezTo>
                    <a:pt x="51084" y="35302"/>
                    <a:pt x="52939" y="33420"/>
                    <a:pt x="52939" y="31134"/>
                  </a:cubicBezTo>
                  <a:lnTo>
                    <a:pt x="52939" y="4141"/>
                  </a:lnTo>
                  <a:cubicBezTo>
                    <a:pt x="52939" y="1855"/>
                    <a:pt x="51084" y="0"/>
                    <a:pt x="48798" y="0"/>
                  </a:cubicBezTo>
                  <a:close/>
                </a:path>
              </a:pathLst>
            </a:custGeom>
            <a:solidFill>
              <a:srgbClr val="473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07;p54">
              <a:extLst>
                <a:ext uri="{FF2B5EF4-FFF2-40B4-BE49-F238E27FC236}">
                  <a16:creationId xmlns:a16="http://schemas.microsoft.com/office/drawing/2014/main" id="{D6CF976B-A9DF-4CAF-B67A-8314E8E75835}"/>
                </a:ext>
              </a:extLst>
            </p:cNvPr>
            <p:cNvSpPr/>
            <p:nvPr/>
          </p:nvSpPr>
          <p:spPr>
            <a:xfrm>
              <a:off x="4769010" y="3141554"/>
              <a:ext cx="95591" cy="393441"/>
            </a:xfrm>
            <a:custGeom>
              <a:avLst/>
              <a:gdLst/>
              <a:ahLst/>
              <a:cxnLst/>
              <a:rect l="l" t="t" r="r" b="b"/>
              <a:pathLst>
                <a:path w="8577" h="35302" extrusionOk="0">
                  <a:moveTo>
                    <a:pt x="0" y="0"/>
                  </a:moveTo>
                  <a:cubicBezTo>
                    <a:pt x="2286" y="0"/>
                    <a:pt x="4141" y="1855"/>
                    <a:pt x="4168" y="4141"/>
                  </a:cubicBezTo>
                  <a:lnTo>
                    <a:pt x="4168" y="31134"/>
                  </a:lnTo>
                  <a:cubicBezTo>
                    <a:pt x="4168" y="33420"/>
                    <a:pt x="2286" y="35302"/>
                    <a:pt x="0" y="35302"/>
                  </a:cubicBezTo>
                  <a:lnTo>
                    <a:pt x="4436" y="35302"/>
                  </a:lnTo>
                  <a:cubicBezTo>
                    <a:pt x="6722" y="35302"/>
                    <a:pt x="8577" y="33420"/>
                    <a:pt x="8577" y="31134"/>
                  </a:cubicBezTo>
                  <a:lnTo>
                    <a:pt x="8577" y="4141"/>
                  </a:lnTo>
                  <a:cubicBezTo>
                    <a:pt x="8577" y="1855"/>
                    <a:pt x="6722" y="0"/>
                    <a:pt x="4436" y="0"/>
                  </a:cubicBezTo>
                  <a:close/>
                </a:path>
              </a:pathLst>
            </a:custGeom>
            <a:solidFill>
              <a:srgbClr val="36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8;p54">
              <a:extLst>
                <a:ext uri="{FF2B5EF4-FFF2-40B4-BE49-F238E27FC236}">
                  <a16:creationId xmlns:a16="http://schemas.microsoft.com/office/drawing/2014/main" id="{33E8E60D-66EE-4A9C-82AA-6C1A03212B53}"/>
                </a:ext>
              </a:extLst>
            </p:cNvPr>
            <p:cNvSpPr/>
            <p:nvPr/>
          </p:nvSpPr>
          <p:spPr>
            <a:xfrm>
              <a:off x="4271598" y="2789774"/>
              <a:ext cx="298162" cy="286883"/>
            </a:xfrm>
            <a:custGeom>
              <a:avLst/>
              <a:gdLst/>
              <a:ahLst/>
              <a:cxnLst/>
              <a:rect l="l" t="t" r="r" b="b"/>
              <a:pathLst>
                <a:path w="26753" h="25741" extrusionOk="0">
                  <a:moveTo>
                    <a:pt x="13874" y="0"/>
                  </a:moveTo>
                  <a:cubicBezTo>
                    <a:pt x="8685" y="0"/>
                    <a:pt x="3980" y="3146"/>
                    <a:pt x="1990" y="7958"/>
                  </a:cubicBezTo>
                  <a:cubicBezTo>
                    <a:pt x="1" y="12744"/>
                    <a:pt x="1103" y="18283"/>
                    <a:pt x="4786" y="21966"/>
                  </a:cubicBezTo>
                  <a:cubicBezTo>
                    <a:pt x="7251" y="24431"/>
                    <a:pt x="10547" y="25740"/>
                    <a:pt x="13900" y="25740"/>
                  </a:cubicBezTo>
                  <a:cubicBezTo>
                    <a:pt x="15557" y="25740"/>
                    <a:pt x="17229" y="25420"/>
                    <a:pt x="18821" y="24762"/>
                  </a:cubicBezTo>
                  <a:cubicBezTo>
                    <a:pt x="23633" y="22773"/>
                    <a:pt x="26752" y="18067"/>
                    <a:pt x="26752" y="12878"/>
                  </a:cubicBezTo>
                  <a:cubicBezTo>
                    <a:pt x="26752" y="5754"/>
                    <a:pt x="20998" y="0"/>
                    <a:pt x="13874" y="0"/>
                  </a:cubicBezTo>
                  <a:close/>
                </a:path>
              </a:pathLst>
            </a:custGeom>
            <a:solidFill>
              <a:srgbClr val="473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9;p54">
              <a:extLst>
                <a:ext uri="{FF2B5EF4-FFF2-40B4-BE49-F238E27FC236}">
                  <a16:creationId xmlns:a16="http://schemas.microsoft.com/office/drawing/2014/main" id="{24E3D09D-3351-4567-B2BA-D23D31E542FF}"/>
                </a:ext>
              </a:extLst>
            </p:cNvPr>
            <p:cNvSpPr/>
            <p:nvPr/>
          </p:nvSpPr>
          <p:spPr>
            <a:xfrm>
              <a:off x="4558359" y="2789774"/>
              <a:ext cx="298151" cy="286883"/>
            </a:xfrm>
            <a:custGeom>
              <a:avLst/>
              <a:gdLst/>
              <a:ahLst/>
              <a:cxnLst/>
              <a:rect l="l" t="t" r="r" b="b"/>
              <a:pathLst>
                <a:path w="26752" h="25741" extrusionOk="0">
                  <a:moveTo>
                    <a:pt x="13874" y="0"/>
                  </a:moveTo>
                  <a:cubicBezTo>
                    <a:pt x="8685" y="0"/>
                    <a:pt x="3980" y="3146"/>
                    <a:pt x="1990" y="7958"/>
                  </a:cubicBezTo>
                  <a:cubicBezTo>
                    <a:pt x="0" y="12744"/>
                    <a:pt x="1103" y="18283"/>
                    <a:pt x="4786" y="21966"/>
                  </a:cubicBezTo>
                  <a:cubicBezTo>
                    <a:pt x="7251" y="24431"/>
                    <a:pt x="10547" y="25740"/>
                    <a:pt x="13892" y="25740"/>
                  </a:cubicBezTo>
                  <a:cubicBezTo>
                    <a:pt x="15545" y="25740"/>
                    <a:pt x="17211" y="25420"/>
                    <a:pt x="18794" y="24762"/>
                  </a:cubicBezTo>
                  <a:cubicBezTo>
                    <a:pt x="23606" y="22773"/>
                    <a:pt x="26752" y="18067"/>
                    <a:pt x="26752" y="12878"/>
                  </a:cubicBezTo>
                  <a:cubicBezTo>
                    <a:pt x="26752" y="5754"/>
                    <a:pt x="20998" y="0"/>
                    <a:pt x="13874" y="0"/>
                  </a:cubicBezTo>
                  <a:close/>
                </a:path>
              </a:pathLst>
            </a:custGeom>
            <a:solidFill>
              <a:srgbClr val="473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10;p54">
              <a:extLst>
                <a:ext uri="{FF2B5EF4-FFF2-40B4-BE49-F238E27FC236}">
                  <a16:creationId xmlns:a16="http://schemas.microsoft.com/office/drawing/2014/main" id="{C61D72A9-E943-4BB4-B907-4CA6CE03B535}"/>
                </a:ext>
              </a:extLst>
            </p:cNvPr>
            <p:cNvSpPr/>
            <p:nvPr/>
          </p:nvSpPr>
          <p:spPr>
            <a:xfrm>
              <a:off x="4350705" y="2876671"/>
              <a:ext cx="132157" cy="113211"/>
            </a:xfrm>
            <a:custGeom>
              <a:avLst/>
              <a:gdLst/>
              <a:ahLst/>
              <a:cxnLst/>
              <a:rect l="l" t="t" r="r" b="b"/>
              <a:pathLst>
                <a:path w="11858" h="10158" extrusionOk="0">
                  <a:moveTo>
                    <a:pt x="6776" y="0"/>
                  </a:moveTo>
                  <a:cubicBezTo>
                    <a:pt x="2259" y="0"/>
                    <a:pt x="0" y="5458"/>
                    <a:pt x="3200" y="8657"/>
                  </a:cubicBezTo>
                  <a:cubicBezTo>
                    <a:pt x="4227" y="9693"/>
                    <a:pt x="5497" y="10157"/>
                    <a:pt x="6745" y="10157"/>
                  </a:cubicBezTo>
                  <a:cubicBezTo>
                    <a:pt x="9350" y="10157"/>
                    <a:pt x="11857" y="8136"/>
                    <a:pt x="11857" y="5081"/>
                  </a:cubicBezTo>
                  <a:cubicBezTo>
                    <a:pt x="11857" y="2285"/>
                    <a:pt x="9572" y="0"/>
                    <a:pt x="6776" y="0"/>
                  </a:cubicBezTo>
                  <a:close/>
                </a:path>
              </a:pathLst>
            </a:custGeom>
            <a:solidFill>
              <a:srgbClr val="36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11;p54">
              <a:extLst>
                <a:ext uri="{FF2B5EF4-FFF2-40B4-BE49-F238E27FC236}">
                  <a16:creationId xmlns:a16="http://schemas.microsoft.com/office/drawing/2014/main" id="{96F8E735-529A-44E6-8F25-CE960038DB30}"/>
                </a:ext>
              </a:extLst>
            </p:cNvPr>
            <p:cNvSpPr/>
            <p:nvPr/>
          </p:nvSpPr>
          <p:spPr>
            <a:xfrm>
              <a:off x="4637466" y="2876671"/>
              <a:ext cx="132146" cy="113211"/>
            </a:xfrm>
            <a:custGeom>
              <a:avLst/>
              <a:gdLst/>
              <a:ahLst/>
              <a:cxnLst/>
              <a:rect l="l" t="t" r="r" b="b"/>
              <a:pathLst>
                <a:path w="11857" h="10158" extrusionOk="0">
                  <a:moveTo>
                    <a:pt x="6776" y="0"/>
                  </a:moveTo>
                  <a:cubicBezTo>
                    <a:pt x="2259" y="0"/>
                    <a:pt x="0" y="5458"/>
                    <a:pt x="3200" y="8657"/>
                  </a:cubicBezTo>
                  <a:cubicBezTo>
                    <a:pt x="4227" y="9693"/>
                    <a:pt x="5497" y="10157"/>
                    <a:pt x="6745" y="10157"/>
                  </a:cubicBezTo>
                  <a:cubicBezTo>
                    <a:pt x="9349" y="10157"/>
                    <a:pt x="11857" y="8136"/>
                    <a:pt x="11857" y="5081"/>
                  </a:cubicBezTo>
                  <a:cubicBezTo>
                    <a:pt x="11857" y="2285"/>
                    <a:pt x="9572" y="0"/>
                    <a:pt x="6776" y="0"/>
                  </a:cubicBezTo>
                  <a:close/>
                </a:path>
              </a:pathLst>
            </a:custGeom>
            <a:solidFill>
              <a:srgbClr val="362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12;p54">
              <a:extLst>
                <a:ext uri="{FF2B5EF4-FFF2-40B4-BE49-F238E27FC236}">
                  <a16:creationId xmlns:a16="http://schemas.microsoft.com/office/drawing/2014/main" id="{E8AEE398-B34E-4850-A951-5002B4ED447B}"/>
                </a:ext>
              </a:extLst>
            </p:cNvPr>
            <p:cNvSpPr/>
            <p:nvPr/>
          </p:nvSpPr>
          <p:spPr>
            <a:xfrm>
              <a:off x="4391161" y="3242238"/>
              <a:ext cx="357186" cy="118962"/>
            </a:xfrm>
            <a:custGeom>
              <a:avLst/>
              <a:gdLst/>
              <a:ahLst/>
              <a:cxnLst/>
              <a:rect l="l" t="t" r="r" b="b"/>
              <a:pathLst>
                <a:path w="32049" h="10674" extrusionOk="0">
                  <a:moveTo>
                    <a:pt x="1317" y="0"/>
                  </a:moveTo>
                  <a:cubicBezTo>
                    <a:pt x="592" y="0"/>
                    <a:pt x="0" y="591"/>
                    <a:pt x="0" y="1317"/>
                  </a:cubicBezTo>
                  <a:lnTo>
                    <a:pt x="0" y="9356"/>
                  </a:lnTo>
                  <a:cubicBezTo>
                    <a:pt x="0" y="10082"/>
                    <a:pt x="592" y="10674"/>
                    <a:pt x="1317" y="10674"/>
                  </a:cubicBezTo>
                  <a:lnTo>
                    <a:pt x="30758" y="10674"/>
                  </a:lnTo>
                  <a:cubicBezTo>
                    <a:pt x="31457" y="10674"/>
                    <a:pt x="32048" y="10082"/>
                    <a:pt x="32048" y="9356"/>
                  </a:cubicBezTo>
                  <a:lnTo>
                    <a:pt x="32048" y="1317"/>
                  </a:lnTo>
                  <a:cubicBezTo>
                    <a:pt x="32048" y="591"/>
                    <a:pt x="31457" y="0"/>
                    <a:pt x="30758"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13;p54">
              <a:extLst>
                <a:ext uri="{FF2B5EF4-FFF2-40B4-BE49-F238E27FC236}">
                  <a16:creationId xmlns:a16="http://schemas.microsoft.com/office/drawing/2014/main" id="{7EC3A9F6-682C-4B09-948D-0824AD2CF433}"/>
                </a:ext>
              </a:extLst>
            </p:cNvPr>
            <p:cNvSpPr/>
            <p:nvPr/>
          </p:nvSpPr>
          <p:spPr>
            <a:xfrm>
              <a:off x="4689602" y="3242238"/>
              <a:ext cx="59035" cy="118962"/>
            </a:xfrm>
            <a:custGeom>
              <a:avLst/>
              <a:gdLst/>
              <a:ahLst/>
              <a:cxnLst/>
              <a:rect l="l" t="t" r="r" b="b"/>
              <a:pathLst>
                <a:path w="5297" h="10674" extrusionOk="0">
                  <a:moveTo>
                    <a:pt x="0" y="0"/>
                  </a:moveTo>
                  <a:cubicBezTo>
                    <a:pt x="699" y="0"/>
                    <a:pt x="1291" y="591"/>
                    <a:pt x="1291" y="1317"/>
                  </a:cubicBezTo>
                  <a:lnTo>
                    <a:pt x="1291" y="9356"/>
                  </a:lnTo>
                  <a:cubicBezTo>
                    <a:pt x="1291" y="10082"/>
                    <a:pt x="699" y="10674"/>
                    <a:pt x="0" y="10674"/>
                  </a:cubicBezTo>
                  <a:lnTo>
                    <a:pt x="3953" y="10674"/>
                  </a:lnTo>
                  <a:cubicBezTo>
                    <a:pt x="4679" y="10674"/>
                    <a:pt x="5270" y="10082"/>
                    <a:pt x="5270" y="9356"/>
                  </a:cubicBezTo>
                  <a:lnTo>
                    <a:pt x="5270" y="1317"/>
                  </a:lnTo>
                  <a:cubicBezTo>
                    <a:pt x="5297" y="591"/>
                    <a:pt x="4705" y="0"/>
                    <a:pt x="3953"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1912;p67">
            <a:extLst>
              <a:ext uri="{FF2B5EF4-FFF2-40B4-BE49-F238E27FC236}">
                <a16:creationId xmlns:a16="http://schemas.microsoft.com/office/drawing/2014/main" id="{8C5BCF81-23CF-4AED-B64B-6457AED5A5F3}"/>
              </a:ext>
            </a:extLst>
          </p:cNvPr>
          <p:cNvSpPr/>
          <p:nvPr/>
        </p:nvSpPr>
        <p:spPr>
          <a:xfrm>
            <a:off x="3778435" y="1907480"/>
            <a:ext cx="1582180" cy="1798530"/>
          </a:xfrm>
          <a:custGeom>
            <a:avLst/>
            <a:gdLst/>
            <a:ahLst/>
            <a:cxnLst/>
            <a:rect l="l" t="t" r="r" b="b"/>
            <a:pathLst>
              <a:path w="55740" h="63362" extrusionOk="0">
                <a:moveTo>
                  <a:pt x="0" y="0"/>
                </a:moveTo>
                <a:lnTo>
                  <a:pt x="17983" y="61897"/>
                </a:lnTo>
                <a:cubicBezTo>
                  <a:pt x="21076" y="62819"/>
                  <a:pt x="24412" y="63361"/>
                  <a:pt x="27884" y="63361"/>
                </a:cubicBezTo>
                <a:cubicBezTo>
                  <a:pt x="31328" y="63361"/>
                  <a:pt x="34692" y="62846"/>
                  <a:pt x="37784" y="61897"/>
                </a:cubicBezTo>
                <a:lnTo>
                  <a:pt x="55740" y="0"/>
                </a:ln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794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56"/>
          <p:cNvSpPr/>
          <p:nvPr/>
        </p:nvSpPr>
        <p:spPr>
          <a:xfrm>
            <a:off x="3475349" y="1813174"/>
            <a:ext cx="2193281" cy="2193281"/>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6"/>
          <p:cNvSpPr txBox="1">
            <a:spLocks noGrp="1"/>
          </p:cNvSpPr>
          <p:nvPr>
            <p:ph type="subTitle" idx="3"/>
          </p:nvPr>
        </p:nvSpPr>
        <p:spPr>
          <a:xfrm>
            <a:off x="6061625" y="2035538"/>
            <a:ext cx="241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a:t>Reduces the importance of the word if it appears in other documents</a:t>
            </a:r>
            <a:endParaRPr lang="en-SG" b="1"/>
          </a:p>
        </p:txBody>
      </p:sp>
      <p:sp>
        <p:nvSpPr>
          <p:cNvPr id="929" name="Google Shape;929;p56"/>
          <p:cNvSpPr txBox="1">
            <a:spLocks noGrp="1"/>
          </p:cNvSpPr>
          <p:nvPr>
            <p:ph type="title"/>
          </p:nvPr>
        </p:nvSpPr>
        <p:spPr>
          <a:xfrm>
            <a:off x="726725" y="435274"/>
            <a:ext cx="774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b="1"/>
              <a:t>Beyond the Course:</a:t>
            </a:r>
            <a:br>
              <a:rPr lang="en-SG" b="1"/>
            </a:br>
            <a:r>
              <a:rPr lang="en-US" b="1"/>
              <a:t>Term Frequency-Inverse Document Frequency (TF-IDF) </a:t>
            </a:r>
            <a:endParaRPr/>
          </a:p>
        </p:txBody>
      </p:sp>
      <p:sp>
        <p:nvSpPr>
          <p:cNvPr id="930" name="Google Shape;930;p56"/>
          <p:cNvSpPr txBox="1">
            <a:spLocks noGrp="1"/>
          </p:cNvSpPr>
          <p:nvPr>
            <p:ph type="subTitle" idx="1"/>
          </p:nvPr>
        </p:nvSpPr>
        <p:spPr>
          <a:xfrm>
            <a:off x="726725" y="2035538"/>
            <a:ext cx="241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a:t>Accounts for the frequency of the word</a:t>
            </a:r>
            <a:endParaRPr b="1"/>
          </a:p>
        </p:txBody>
      </p:sp>
      <p:grpSp>
        <p:nvGrpSpPr>
          <p:cNvPr id="32" name="Google Shape;1910;p67">
            <a:extLst>
              <a:ext uri="{FF2B5EF4-FFF2-40B4-BE49-F238E27FC236}">
                <a16:creationId xmlns:a16="http://schemas.microsoft.com/office/drawing/2014/main" id="{973EC597-4C32-4F23-87ED-38B17CB958D7}"/>
              </a:ext>
            </a:extLst>
          </p:cNvPr>
          <p:cNvGrpSpPr/>
          <p:nvPr/>
        </p:nvGrpSpPr>
        <p:grpSpPr>
          <a:xfrm>
            <a:off x="3530520" y="1907480"/>
            <a:ext cx="2079570" cy="1798530"/>
            <a:chOff x="3110300" y="1303180"/>
            <a:chExt cx="2079570" cy="1798530"/>
          </a:xfrm>
        </p:grpSpPr>
        <p:sp>
          <p:nvSpPr>
            <p:cNvPr id="33" name="Google Shape;1911;p67">
              <a:extLst>
                <a:ext uri="{FF2B5EF4-FFF2-40B4-BE49-F238E27FC236}">
                  <a16:creationId xmlns:a16="http://schemas.microsoft.com/office/drawing/2014/main" id="{90B0FF39-7BB2-4BF0-907E-77216B07AE1B}"/>
                </a:ext>
              </a:extLst>
            </p:cNvPr>
            <p:cNvSpPr/>
            <p:nvPr/>
          </p:nvSpPr>
          <p:spPr>
            <a:xfrm>
              <a:off x="3295853" y="1394778"/>
              <a:ext cx="1706904" cy="1706932"/>
            </a:xfrm>
            <a:custGeom>
              <a:avLst/>
              <a:gdLst/>
              <a:ahLst/>
              <a:cxnLst/>
              <a:rect l="l" t="t" r="r" b="b"/>
              <a:pathLst>
                <a:path w="60134" h="60135" extrusionOk="0">
                  <a:moveTo>
                    <a:pt x="30081" y="1"/>
                  </a:moveTo>
                  <a:cubicBezTo>
                    <a:pt x="13454" y="1"/>
                    <a:pt x="0" y="13454"/>
                    <a:pt x="0" y="30054"/>
                  </a:cubicBezTo>
                  <a:cubicBezTo>
                    <a:pt x="0" y="46681"/>
                    <a:pt x="13454" y="60134"/>
                    <a:pt x="30081" y="60134"/>
                  </a:cubicBezTo>
                  <a:cubicBezTo>
                    <a:pt x="46681" y="60134"/>
                    <a:pt x="60134" y="46681"/>
                    <a:pt x="60134" y="30054"/>
                  </a:cubicBezTo>
                  <a:cubicBezTo>
                    <a:pt x="60134" y="13454"/>
                    <a:pt x="46681" y="1"/>
                    <a:pt x="30081" y="1"/>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12;p67">
              <a:extLst>
                <a:ext uri="{FF2B5EF4-FFF2-40B4-BE49-F238E27FC236}">
                  <a16:creationId xmlns:a16="http://schemas.microsoft.com/office/drawing/2014/main" id="{53E049D8-CFD0-41FC-B0D0-E62D2649472D}"/>
                </a:ext>
              </a:extLst>
            </p:cNvPr>
            <p:cNvSpPr/>
            <p:nvPr/>
          </p:nvSpPr>
          <p:spPr>
            <a:xfrm>
              <a:off x="3358215" y="1303180"/>
              <a:ext cx="1582180" cy="1798530"/>
            </a:xfrm>
            <a:custGeom>
              <a:avLst/>
              <a:gdLst/>
              <a:ahLst/>
              <a:cxnLst/>
              <a:rect l="l" t="t" r="r" b="b"/>
              <a:pathLst>
                <a:path w="55740" h="63362" extrusionOk="0">
                  <a:moveTo>
                    <a:pt x="0" y="0"/>
                  </a:moveTo>
                  <a:lnTo>
                    <a:pt x="17983" y="61897"/>
                  </a:lnTo>
                  <a:cubicBezTo>
                    <a:pt x="21076" y="62819"/>
                    <a:pt x="24412" y="63361"/>
                    <a:pt x="27884" y="63361"/>
                  </a:cubicBezTo>
                  <a:cubicBezTo>
                    <a:pt x="31328" y="63361"/>
                    <a:pt x="34692" y="62846"/>
                    <a:pt x="37784" y="61897"/>
                  </a:cubicBezTo>
                  <a:lnTo>
                    <a:pt x="55740" y="0"/>
                  </a:ln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13;p67">
              <a:extLst>
                <a:ext uri="{FF2B5EF4-FFF2-40B4-BE49-F238E27FC236}">
                  <a16:creationId xmlns:a16="http://schemas.microsoft.com/office/drawing/2014/main" id="{296DAC45-F27B-4F7A-8733-B1A38BE91BAF}"/>
                </a:ext>
              </a:extLst>
            </p:cNvPr>
            <p:cNvSpPr/>
            <p:nvPr/>
          </p:nvSpPr>
          <p:spPr>
            <a:xfrm>
              <a:off x="3110300" y="1872895"/>
              <a:ext cx="973975" cy="1225721"/>
            </a:xfrm>
            <a:custGeom>
              <a:avLst/>
              <a:gdLst/>
              <a:ahLst/>
              <a:cxnLst/>
              <a:rect l="l" t="t" r="r" b="b"/>
              <a:pathLst>
                <a:path w="34313" h="43182" extrusionOk="0">
                  <a:moveTo>
                    <a:pt x="0" y="1"/>
                  </a:moveTo>
                  <a:lnTo>
                    <a:pt x="21347" y="39113"/>
                  </a:lnTo>
                  <a:cubicBezTo>
                    <a:pt x="25199" y="41392"/>
                    <a:pt x="29593" y="42829"/>
                    <a:pt x="34312" y="43182"/>
                  </a:cubicBezTo>
                  <a:lnTo>
                    <a:pt x="26582" y="1"/>
                  </a:ln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14;p67">
              <a:extLst>
                <a:ext uri="{FF2B5EF4-FFF2-40B4-BE49-F238E27FC236}">
                  <a16:creationId xmlns:a16="http://schemas.microsoft.com/office/drawing/2014/main" id="{7214BFB0-D5BF-4A59-8E9C-41CA0F5306F9}"/>
                </a:ext>
              </a:extLst>
            </p:cNvPr>
            <p:cNvSpPr/>
            <p:nvPr/>
          </p:nvSpPr>
          <p:spPr>
            <a:xfrm>
              <a:off x="4215896" y="1872895"/>
              <a:ext cx="973975" cy="1225721"/>
            </a:xfrm>
            <a:custGeom>
              <a:avLst/>
              <a:gdLst/>
              <a:ahLst/>
              <a:cxnLst/>
              <a:rect l="l" t="t" r="r" b="b"/>
              <a:pathLst>
                <a:path w="34313" h="43182" extrusionOk="0">
                  <a:moveTo>
                    <a:pt x="7731" y="1"/>
                  </a:moveTo>
                  <a:lnTo>
                    <a:pt x="0" y="43182"/>
                  </a:lnTo>
                  <a:cubicBezTo>
                    <a:pt x="4693" y="42829"/>
                    <a:pt x="9087" y="41392"/>
                    <a:pt x="12966" y="39113"/>
                  </a:cubicBezTo>
                  <a:lnTo>
                    <a:pt x="34312" y="1"/>
                  </a:ln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15;p67">
              <a:extLst>
                <a:ext uri="{FF2B5EF4-FFF2-40B4-BE49-F238E27FC236}">
                  <a16:creationId xmlns:a16="http://schemas.microsoft.com/office/drawing/2014/main" id="{FF32BB0B-4F1C-4832-8D7E-CEDD95B89F00}"/>
                </a:ext>
              </a:extLst>
            </p:cNvPr>
            <p:cNvSpPr/>
            <p:nvPr/>
          </p:nvSpPr>
          <p:spPr>
            <a:xfrm>
              <a:off x="3562246" y="1668892"/>
              <a:ext cx="1175678" cy="1117148"/>
            </a:xfrm>
            <a:custGeom>
              <a:avLst/>
              <a:gdLst/>
              <a:ahLst/>
              <a:cxnLst/>
              <a:rect l="l" t="t" r="r" b="b"/>
              <a:pathLst>
                <a:path w="41419" h="39357" extrusionOk="0">
                  <a:moveTo>
                    <a:pt x="20696" y="0"/>
                  </a:moveTo>
                  <a:lnTo>
                    <a:pt x="14322" y="12938"/>
                  </a:lnTo>
                  <a:lnTo>
                    <a:pt x="0" y="15054"/>
                  </a:lnTo>
                  <a:lnTo>
                    <a:pt x="10362" y="25117"/>
                  </a:lnTo>
                  <a:lnTo>
                    <a:pt x="7920" y="39357"/>
                  </a:lnTo>
                  <a:lnTo>
                    <a:pt x="20696" y="32657"/>
                  </a:lnTo>
                  <a:lnTo>
                    <a:pt x="33471" y="39357"/>
                  </a:lnTo>
                  <a:lnTo>
                    <a:pt x="33471" y="39357"/>
                  </a:lnTo>
                  <a:lnTo>
                    <a:pt x="31030" y="25117"/>
                  </a:lnTo>
                  <a:lnTo>
                    <a:pt x="41418" y="15054"/>
                  </a:lnTo>
                  <a:lnTo>
                    <a:pt x="27097" y="12938"/>
                  </a:lnTo>
                  <a:lnTo>
                    <a:pt x="20696"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16;p67">
              <a:extLst>
                <a:ext uri="{FF2B5EF4-FFF2-40B4-BE49-F238E27FC236}">
                  <a16:creationId xmlns:a16="http://schemas.microsoft.com/office/drawing/2014/main" id="{EF216E75-C7FB-42B3-9816-CC0549B8F01D}"/>
                </a:ext>
              </a:extLst>
            </p:cNvPr>
            <p:cNvSpPr/>
            <p:nvPr/>
          </p:nvSpPr>
          <p:spPr>
            <a:xfrm>
              <a:off x="3818620" y="1899861"/>
              <a:ext cx="492764" cy="567445"/>
            </a:xfrm>
            <a:custGeom>
              <a:avLst/>
              <a:gdLst/>
              <a:ahLst/>
              <a:cxnLst/>
              <a:rect l="l" t="t" r="r" b="b"/>
              <a:pathLst>
                <a:path w="17360" h="19991" extrusionOk="0">
                  <a:moveTo>
                    <a:pt x="15705" y="0"/>
                  </a:moveTo>
                  <a:lnTo>
                    <a:pt x="0" y="15705"/>
                  </a:lnTo>
                  <a:lnTo>
                    <a:pt x="1330" y="16980"/>
                  </a:lnTo>
                  <a:lnTo>
                    <a:pt x="814" y="19990"/>
                  </a:lnTo>
                  <a:lnTo>
                    <a:pt x="17360" y="3418"/>
                  </a:lnTo>
                  <a:lnTo>
                    <a:pt x="15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17;p67">
              <a:extLst>
                <a:ext uri="{FF2B5EF4-FFF2-40B4-BE49-F238E27FC236}">
                  <a16:creationId xmlns:a16="http://schemas.microsoft.com/office/drawing/2014/main" id="{B585A65E-F330-4989-90CB-96C86F008265}"/>
                </a:ext>
              </a:extLst>
            </p:cNvPr>
            <p:cNvSpPr/>
            <p:nvPr/>
          </p:nvSpPr>
          <p:spPr>
            <a:xfrm>
              <a:off x="4204343" y="2384904"/>
              <a:ext cx="274114" cy="320296"/>
            </a:xfrm>
            <a:custGeom>
              <a:avLst/>
              <a:gdLst/>
              <a:ahLst/>
              <a:cxnLst/>
              <a:rect l="l" t="t" r="r" b="b"/>
              <a:pathLst>
                <a:path w="9657" h="11284" extrusionOk="0">
                  <a:moveTo>
                    <a:pt x="8436" y="0"/>
                  </a:moveTo>
                  <a:lnTo>
                    <a:pt x="1" y="8436"/>
                  </a:lnTo>
                  <a:lnTo>
                    <a:pt x="5425" y="11284"/>
                  </a:lnTo>
                  <a:lnTo>
                    <a:pt x="9657" y="7079"/>
                  </a:lnTo>
                  <a:lnTo>
                    <a:pt x="8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18;p67">
              <a:extLst>
                <a:ext uri="{FF2B5EF4-FFF2-40B4-BE49-F238E27FC236}">
                  <a16:creationId xmlns:a16="http://schemas.microsoft.com/office/drawing/2014/main" id="{43CF9E6C-2B88-4F8A-B578-5F7F002A9B4B}"/>
                </a:ext>
              </a:extLst>
            </p:cNvPr>
            <p:cNvSpPr/>
            <p:nvPr/>
          </p:nvSpPr>
          <p:spPr>
            <a:xfrm>
              <a:off x="3777802" y="1901394"/>
              <a:ext cx="775336" cy="736818"/>
            </a:xfrm>
            <a:custGeom>
              <a:avLst/>
              <a:gdLst/>
              <a:ahLst/>
              <a:cxnLst/>
              <a:rect l="l" t="t" r="r" b="b"/>
              <a:pathLst>
                <a:path w="27315" h="25958" extrusionOk="0">
                  <a:moveTo>
                    <a:pt x="13644" y="0"/>
                  </a:moveTo>
                  <a:lnTo>
                    <a:pt x="9440" y="8544"/>
                  </a:lnTo>
                  <a:lnTo>
                    <a:pt x="1" y="9901"/>
                  </a:lnTo>
                  <a:lnTo>
                    <a:pt x="6836" y="16546"/>
                  </a:lnTo>
                  <a:lnTo>
                    <a:pt x="5236" y="25958"/>
                  </a:lnTo>
                  <a:lnTo>
                    <a:pt x="13644" y="21510"/>
                  </a:lnTo>
                  <a:lnTo>
                    <a:pt x="22080" y="25958"/>
                  </a:lnTo>
                  <a:lnTo>
                    <a:pt x="20452" y="16546"/>
                  </a:lnTo>
                  <a:lnTo>
                    <a:pt x="27315" y="9901"/>
                  </a:lnTo>
                  <a:lnTo>
                    <a:pt x="17876" y="8544"/>
                  </a:lnTo>
                  <a:lnTo>
                    <a:pt x="13644"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19;p67">
              <a:extLst>
                <a:ext uri="{FF2B5EF4-FFF2-40B4-BE49-F238E27FC236}">
                  <a16:creationId xmlns:a16="http://schemas.microsoft.com/office/drawing/2014/main" id="{76B56607-7AA7-488D-8E8C-F93ACEF0C9CF}"/>
                </a:ext>
              </a:extLst>
            </p:cNvPr>
            <p:cNvSpPr/>
            <p:nvPr/>
          </p:nvSpPr>
          <p:spPr>
            <a:xfrm>
              <a:off x="3762417" y="1879821"/>
              <a:ext cx="773775" cy="736080"/>
            </a:xfrm>
            <a:custGeom>
              <a:avLst/>
              <a:gdLst/>
              <a:ahLst/>
              <a:cxnLst/>
              <a:rect l="l" t="t" r="r" b="b"/>
              <a:pathLst>
                <a:path w="27260" h="25932" extrusionOk="0">
                  <a:moveTo>
                    <a:pt x="13644" y="1"/>
                  </a:moveTo>
                  <a:lnTo>
                    <a:pt x="9440" y="8545"/>
                  </a:lnTo>
                  <a:lnTo>
                    <a:pt x="0" y="9901"/>
                  </a:lnTo>
                  <a:lnTo>
                    <a:pt x="6836" y="16546"/>
                  </a:lnTo>
                  <a:lnTo>
                    <a:pt x="5235" y="25931"/>
                  </a:lnTo>
                  <a:lnTo>
                    <a:pt x="13644" y="21510"/>
                  </a:lnTo>
                  <a:lnTo>
                    <a:pt x="22079" y="25931"/>
                  </a:lnTo>
                  <a:lnTo>
                    <a:pt x="20452" y="16546"/>
                  </a:lnTo>
                  <a:lnTo>
                    <a:pt x="27260" y="9901"/>
                  </a:lnTo>
                  <a:lnTo>
                    <a:pt x="17848" y="8545"/>
                  </a:lnTo>
                  <a:lnTo>
                    <a:pt x="13644" y="1"/>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20;p67">
              <a:extLst>
                <a:ext uri="{FF2B5EF4-FFF2-40B4-BE49-F238E27FC236}">
                  <a16:creationId xmlns:a16="http://schemas.microsoft.com/office/drawing/2014/main" id="{28EFB456-5990-452F-96DD-14BE099681A7}"/>
                </a:ext>
              </a:extLst>
            </p:cNvPr>
            <p:cNvSpPr/>
            <p:nvPr/>
          </p:nvSpPr>
          <p:spPr>
            <a:xfrm>
              <a:off x="3884047" y="1969915"/>
              <a:ext cx="358048" cy="383453"/>
            </a:xfrm>
            <a:custGeom>
              <a:avLst/>
              <a:gdLst/>
              <a:ahLst/>
              <a:cxnLst/>
              <a:rect l="l" t="t" r="r" b="b"/>
              <a:pathLst>
                <a:path w="12614" h="13509" extrusionOk="0">
                  <a:moveTo>
                    <a:pt x="10905" y="0"/>
                  </a:moveTo>
                  <a:lnTo>
                    <a:pt x="1" y="10931"/>
                  </a:lnTo>
                  <a:lnTo>
                    <a:pt x="2551" y="13372"/>
                  </a:lnTo>
                  <a:lnTo>
                    <a:pt x="2496" y="13508"/>
                  </a:lnTo>
                  <a:lnTo>
                    <a:pt x="12614" y="3391"/>
                  </a:lnTo>
                  <a:lnTo>
                    <a:pt x="10905"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21;p67">
              <a:extLst>
                <a:ext uri="{FF2B5EF4-FFF2-40B4-BE49-F238E27FC236}">
                  <a16:creationId xmlns:a16="http://schemas.microsoft.com/office/drawing/2014/main" id="{AFF6312C-3B6F-491D-9BC5-E403EF32FA0B}"/>
                </a:ext>
              </a:extLst>
            </p:cNvPr>
            <p:cNvSpPr/>
            <p:nvPr/>
          </p:nvSpPr>
          <p:spPr>
            <a:xfrm>
              <a:off x="3911013" y="2123138"/>
              <a:ext cx="573604" cy="492764"/>
            </a:xfrm>
            <a:custGeom>
              <a:avLst/>
              <a:gdLst/>
              <a:ahLst/>
              <a:cxnLst/>
              <a:rect l="l" t="t" r="r" b="b"/>
              <a:pathLst>
                <a:path w="20208" h="17360" extrusionOk="0">
                  <a:moveTo>
                    <a:pt x="12938" y="0"/>
                  </a:moveTo>
                  <a:lnTo>
                    <a:pt x="868" y="12070"/>
                  </a:lnTo>
                  <a:lnTo>
                    <a:pt x="0" y="17359"/>
                  </a:lnTo>
                  <a:lnTo>
                    <a:pt x="8273" y="13019"/>
                  </a:lnTo>
                  <a:lnTo>
                    <a:pt x="20208" y="1085"/>
                  </a:lnTo>
                  <a:lnTo>
                    <a:pt x="12938" y="0"/>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22;p67">
              <a:extLst>
                <a:ext uri="{FF2B5EF4-FFF2-40B4-BE49-F238E27FC236}">
                  <a16:creationId xmlns:a16="http://schemas.microsoft.com/office/drawing/2014/main" id="{9F981158-121F-48E0-B7E3-5BA2E959887C}"/>
                </a:ext>
              </a:extLst>
            </p:cNvPr>
            <p:cNvSpPr/>
            <p:nvPr/>
          </p:nvSpPr>
          <p:spPr>
            <a:xfrm>
              <a:off x="3562246" y="1668892"/>
              <a:ext cx="587456" cy="427308"/>
            </a:xfrm>
            <a:custGeom>
              <a:avLst/>
              <a:gdLst/>
              <a:ahLst/>
              <a:cxnLst/>
              <a:rect l="l" t="t" r="r" b="b"/>
              <a:pathLst>
                <a:path w="20696" h="15054" extrusionOk="0">
                  <a:moveTo>
                    <a:pt x="20696" y="0"/>
                  </a:moveTo>
                  <a:lnTo>
                    <a:pt x="14322" y="12938"/>
                  </a:lnTo>
                  <a:lnTo>
                    <a:pt x="0" y="15054"/>
                  </a:lnTo>
                  <a:lnTo>
                    <a:pt x="14918" y="13725"/>
                  </a:lnTo>
                  <a:lnTo>
                    <a:pt x="206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23;p67">
              <a:extLst>
                <a:ext uri="{FF2B5EF4-FFF2-40B4-BE49-F238E27FC236}">
                  <a16:creationId xmlns:a16="http://schemas.microsoft.com/office/drawing/2014/main" id="{8181B12A-3ED0-42F0-A23E-AA9181FE66DD}"/>
                </a:ext>
              </a:extLst>
            </p:cNvPr>
            <p:cNvSpPr/>
            <p:nvPr/>
          </p:nvSpPr>
          <p:spPr>
            <a:xfrm>
              <a:off x="4496141" y="1899861"/>
              <a:ext cx="81635" cy="81635"/>
            </a:xfrm>
            <a:custGeom>
              <a:avLst/>
              <a:gdLst/>
              <a:ahLst/>
              <a:cxnLst/>
              <a:rect l="l" t="t" r="r" b="b"/>
              <a:pathLst>
                <a:path w="2876" h="2876" extrusionOk="0">
                  <a:moveTo>
                    <a:pt x="0" y="0"/>
                  </a:moveTo>
                  <a:lnTo>
                    <a:pt x="407" y="1465"/>
                  </a:lnTo>
                  <a:lnTo>
                    <a:pt x="0" y="2875"/>
                  </a:lnTo>
                  <a:lnTo>
                    <a:pt x="1411" y="2468"/>
                  </a:lnTo>
                  <a:lnTo>
                    <a:pt x="2876" y="2875"/>
                  </a:lnTo>
                  <a:lnTo>
                    <a:pt x="2442" y="1465"/>
                  </a:lnTo>
                  <a:lnTo>
                    <a:pt x="2876" y="0"/>
                  </a:lnTo>
                  <a:lnTo>
                    <a:pt x="1411" y="43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24;p67">
              <a:extLst>
                <a:ext uri="{FF2B5EF4-FFF2-40B4-BE49-F238E27FC236}">
                  <a16:creationId xmlns:a16="http://schemas.microsoft.com/office/drawing/2014/main" id="{3928E1EF-07A4-40BA-83FF-452D52A199D1}"/>
                </a:ext>
              </a:extLst>
            </p:cNvPr>
            <p:cNvSpPr/>
            <p:nvPr/>
          </p:nvSpPr>
          <p:spPr>
            <a:xfrm>
              <a:off x="3542206" y="2459585"/>
              <a:ext cx="80869" cy="82402"/>
            </a:xfrm>
            <a:custGeom>
              <a:avLst/>
              <a:gdLst/>
              <a:ahLst/>
              <a:cxnLst/>
              <a:rect l="l" t="t" r="r" b="b"/>
              <a:pathLst>
                <a:path w="2849" h="2903" extrusionOk="0">
                  <a:moveTo>
                    <a:pt x="2849" y="0"/>
                  </a:moveTo>
                  <a:lnTo>
                    <a:pt x="1411" y="407"/>
                  </a:lnTo>
                  <a:lnTo>
                    <a:pt x="1" y="0"/>
                  </a:lnTo>
                  <a:lnTo>
                    <a:pt x="1" y="0"/>
                  </a:lnTo>
                  <a:lnTo>
                    <a:pt x="408" y="1438"/>
                  </a:lnTo>
                  <a:lnTo>
                    <a:pt x="1" y="2902"/>
                  </a:lnTo>
                  <a:lnTo>
                    <a:pt x="1" y="2902"/>
                  </a:lnTo>
                  <a:lnTo>
                    <a:pt x="1411" y="2441"/>
                  </a:lnTo>
                  <a:lnTo>
                    <a:pt x="2849" y="2902"/>
                  </a:lnTo>
                  <a:lnTo>
                    <a:pt x="2849" y="2902"/>
                  </a:lnTo>
                  <a:lnTo>
                    <a:pt x="2442" y="1438"/>
                  </a:lnTo>
                  <a:lnTo>
                    <a:pt x="2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25;p67">
              <a:extLst>
                <a:ext uri="{FF2B5EF4-FFF2-40B4-BE49-F238E27FC236}">
                  <a16:creationId xmlns:a16="http://schemas.microsoft.com/office/drawing/2014/main" id="{72432E37-5544-4376-901A-5E5BF790CED9}"/>
                </a:ext>
              </a:extLst>
            </p:cNvPr>
            <p:cNvSpPr/>
            <p:nvPr/>
          </p:nvSpPr>
          <p:spPr>
            <a:xfrm>
              <a:off x="4025716" y="2832223"/>
              <a:ext cx="75476" cy="76242"/>
            </a:xfrm>
            <a:custGeom>
              <a:avLst/>
              <a:gdLst/>
              <a:ahLst/>
              <a:cxnLst/>
              <a:rect l="l" t="t" r="r" b="b"/>
              <a:pathLst>
                <a:path w="2659" h="2686" extrusionOk="0">
                  <a:moveTo>
                    <a:pt x="1" y="0"/>
                  </a:moveTo>
                  <a:lnTo>
                    <a:pt x="353" y="1356"/>
                  </a:lnTo>
                  <a:lnTo>
                    <a:pt x="1" y="2685"/>
                  </a:lnTo>
                  <a:lnTo>
                    <a:pt x="1" y="2685"/>
                  </a:lnTo>
                  <a:lnTo>
                    <a:pt x="1303" y="2306"/>
                  </a:lnTo>
                  <a:lnTo>
                    <a:pt x="2659" y="2685"/>
                  </a:lnTo>
                  <a:lnTo>
                    <a:pt x="2252" y="1356"/>
                  </a:lnTo>
                  <a:lnTo>
                    <a:pt x="2659" y="0"/>
                  </a:lnTo>
                  <a:lnTo>
                    <a:pt x="1303" y="40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26;p67">
              <a:extLst>
                <a:ext uri="{FF2B5EF4-FFF2-40B4-BE49-F238E27FC236}">
                  <a16:creationId xmlns:a16="http://schemas.microsoft.com/office/drawing/2014/main" id="{DD210A39-2B08-47FF-8E2C-2FE2AE81C879}"/>
                </a:ext>
              </a:extLst>
            </p:cNvPr>
            <p:cNvSpPr/>
            <p:nvPr/>
          </p:nvSpPr>
          <p:spPr>
            <a:xfrm>
              <a:off x="4712492" y="1804374"/>
              <a:ext cx="50071" cy="50071"/>
            </a:xfrm>
            <a:custGeom>
              <a:avLst/>
              <a:gdLst/>
              <a:ahLst/>
              <a:cxnLst/>
              <a:rect l="l" t="t" r="r" b="b"/>
              <a:pathLst>
                <a:path w="1764" h="1764" extrusionOk="0">
                  <a:moveTo>
                    <a:pt x="0" y="1"/>
                  </a:moveTo>
                  <a:lnTo>
                    <a:pt x="244" y="896"/>
                  </a:lnTo>
                  <a:lnTo>
                    <a:pt x="0" y="1764"/>
                  </a:lnTo>
                  <a:lnTo>
                    <a:pt x="895" y="1520"/>
                  </a:lnTo>
                  <a:lnTo>
                    <a:pt x="1763" y="1764"/>
                  </a:lnTo>
                  <a:lnTo>
                    <a:pt x="1492" y="896"/>
                  </a:lnTo>
                  <a:lnTo>
                    <a:pt x="1763" y="1"/>
                  </a:lnTo>
                  <a:lnTo>
                    <a:pt x="895" y="27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27;p67">
              <a:extLst>
                <a:ext uri="{FF2B5EF4-FFF2-40B4-BE49-F238E27FC236}">
                  <a16:creationId xmlns:a16="http://schemas.microsoft.com/office/drawing/2014/main" id="{F26D8B99-5DBA-4598-B63B-0D46022B012D}"/>
                </a:ext>
              </a:extLst>
            </p:cNvPr>
            <p:cNvSpPr/>
            <p:nvPr/>
          </p:nvSpPr>
          <p:spPr>
            <a:xfrm>
              <a:off x="3517597" y="1916012"/>
              <a:ext cx="50071" cy="50071"/>
            </a:xfrm>
            <a:custGeom>
              <a:avLst/>
              <a:gdLst/>
              <a:ahLst/>
              <a:cxnLst/>
              <a:rect l="l" t="t" r="r" b="b"/>
              <a:pathLst>
                <a:path w="1764" h="1764" extrusionOk="0">
                  <a:moveTo>
                    <a:pt x="0" y="1"/>
                  </a:moveTo>
                  <a:lnTo>
                    <a:pt x="217" y="896"/>
                  </a:lnTo>
                  <a:lnTo>
                    <a:pt x="0" y="1764"/>
                  </a:lnTo>
                  <a:lnTo>
                    <a:pt x="868" y="1493"/>
                  </a:lnTo>
                  <a:lnTo>
                    <a:pt x="1763" y="1764"/>
                  </a:lnTo>
                  <a:lnTo>
                    <a:pt x="1492" y="896"/>
                  </a:lnTo>
                  <a:lnTo>
                    <a:pt x="1763" y="1"/>
                  </a:lnTo>
                  <a:lnTo>
                    <a:pt x="868" y="24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5254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92" name="Google Shape;423;p40">
            <a:extLst>
              <a:ext uri="{FF2B5EF4-FFF2-40B4-BE49-F238E27FC236}">
                <a16:creationId xmlns:a16="http://schemas.microsoft.com/office/drawing/2014/main" id="{711359B4-A411-4788-BE22-B77BEE34B354}"/>
              </a:ext>
            </a:extLst>
          </p:cNvPr>
          <p:cNvSpPr/>
          <p:nvPr/>
        </p:nvSpPr>
        <p:spPr>
          <a:xfrm>
            <a:off x="552926" y="678896"/>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4265016" y="1944852"/>
            <a:ext cx="1326587" cy="1233175"/>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685013" y="2107044"/>
            <a:ext cx="3341330" cy="488538"/>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Karla"/>
              <a:buNone/>
              <a:tabLst/>
              <a:defRPr/>
            </a:pPr>
            <a:r>
              <a:rPr lang="en-SG" b="1">
                <a:cs typeface="Times New Roman"/>
              </a:rPr>
              <a:t>Clustering</a:t>
            </a:r>
            <a:br>
              <a:rPr lang="en-SG" b="1">
                <a:cs typeface="Times New Roman"/>
              </a:rPr>
            </a:br>
            <a:br>
              <a:rPr kumimoji="0" lang="en-US" sz="1400" b="0" i="0" u="none" strike="noStrike" kern="0" cap="none" spc="0" normalizeH="0" baseline="0" noProof="0">
                <a:ln>
                  <a:noFill/>
                </a:ln>
                <a:solidFill>
                  <a:srgbClr val="FFFFFF"/>
                </a:solidFill>
                <a:effectLst/>
                <a:uLnTx/>
                <a:uFillTx/>
                <a:latin typeface="Karla"/>
                <a:sym typeface="Karla"/>
              </a:rPr>
            </a:br>
            <a:endParaRPr lang="en-SG" b="1">
              <a:latin typeface="Work Sans" panose="020B0604020202020204" charset="0"/>
              <a:cs typeface="Times New Roman" panose="02020603050405020304" pitchFamily="18" charset="0"/>
            </a:endParaRPr>
          </a:p>
        </p:txBody>
      </p:sp>
      <p:sp>
        <p:nvSpPr>
          <p:cNvPr id="15" name="Google Shape;421;p40">
            <a:extLst>
              <a:ext uri="{FF2B5EF4-FFF2-40B4-BE49-F238E27FC236}">
                <a16:creationId xmlns:a16="http://schemas.microsoft.com/office/drawing/2014/main" id="{F781F176-1C26-4ECA-9468-0C6749983E16}"/>
              </a:ext>
            </a:extLst>
          </p:cNvPr>
          <p:cNvSpPr txBox="1">
            <a:spLocks/>
          </p:cNvSpPr>
          <p:nvPr/>
        </p:nvSpPr>
        <p:spPr>
          <a:xfrm>
            <a:off x="4100945" y="2278206"/>
            <a:ext cx="1640359" cy="8057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2pPr>
            <a:lvl3pPr marR="0" lvl="2"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3pPr>
            <a:lvl4pPr marR="0" lvl="3"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4pPr>
            <a:lvl5pPr marR="0" lvl="4"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5pPr>
            <a:lvl6pPr marR="0" lvl="5"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6pPr>
            <a:lvl7pPr marR="0" lvl="6"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7pPr>
            <a:lvl8pPr marR="0" lvl="7"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8pPr>
            <a:lvl9pPr marR="0" lvl="8"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9pPr>
          </a:lstStyle>
          <a:p>
            <a:r>
              <a:rPr lang="en-SG" sz="2000" b="1" dirty="0">
                <a:solidFill>
                  <a:schemeClr val="accent5"/>
                </a:solidFill>
              </a:rPr>
              <a:t>Approach</a:t>
            </a:r>
          </a:p>
          <a:p>
            <a:r>
              <a:rPr lang="en-SG" sz="2000" b="1" dirty="0">
                <a:solidFill>
                  <a:schemeClr val="accent5"/>
                </a:solidFill>
              </a:rPr>
              <a:t>1</a:t>
            </a:r>
          </a:p>
        </p:txBody>
      </p:sp>
      <p:grpSp>
        <p:nvGrpSpPr>
          <p:cNvPr id="7" name="Group 6">
            <a:extLst>
              <a:ext uri="{FF2B5EF4-FFF2-40B4-BE49-F238E27FC236}">
                <a16:creationId xmlns:a16="http://schemas.microsoft.com/office/drawing/2014/main" id="{3EB2A847-E460-47E8-8558-E415CD876DBE}"/>
              </a:ext>
            </a:extLst>
          </p:cNvPr>
          <p:cNvGrpSpPr/>
          <p:nvPr/>
        </p:nvGrpSpPr>
        <p:grpSpPr>
          <a:xfrm>
            <a:off x="1171642" y="1287861"/>
            <a:ext cx="2367157" cy="2367157"/>
            <a:chOff x="1171642" y="1287861"/>
            <a:chExt cx="2367157" cy="2367157"/>
          </a:xfrm>
        </p:grpSpPr>
        <p:pic>
          <p:nvPicPr>
            <p:cNvPr id="8" name="Picture 2" descr="Linear regression - Free arrows icons">
              <a:extLst>
                <a:ext uri="{FF2B5EF4-FFF2-40B4-BE49-F238E27FC236}">
                  <a16:creationId xmlns:a16="http://schemas.microsoft.com/office/drawing/2014/main" id="{6EFE28DD-4596-4F36-94F3-CBD5C5362FD3}"/>
                </a:ext>
              </a:extLst>
            </p:cNvPr>
            <p:cNvPicPr>
              <a:picLocks noChangeAspect="1" noChangeArrowheads="1"/>
            </p:cNvPicPr>
            <p:nvPr/>
          </p:nvPicPr>
          <p:blipFill>
            <a:blip r:embed="rId3">
              <a:duotone>
                <a:srgbClr val="FEC659">
                  <a:shade val="45000"/>
                  <a:satMod val="135000"/>
                </a:srgbClr>
                <a:prstClr val="white"/>
              </a:duotone>
              <a:extLst>
                <a:ext uri="{BEBA8EAE-BF5A-486C-A8C5-ECC9F3942E4B}">
                  <a14:imgProps xmlns:a14="http://schemas.microsoft.com/office/drawing/2010/main">
                    <a14:imgLayer r:embed="rId4">
                      <a14:imgEffect>
                        <a14:backgroundRemoval t="3906" b="97266" l="3516" r="97266">
                          <a14:foregroundMark x1="5078" y1="13281" x2="5078" y2="13281"/>
                          <a14:foregroundMark x1="5078" y1="4492" x2="5273" y2="7617"/>
                          <a14:foregroundMark x1="5416" y1="88199" x2="5469" y2="92773"/>
                          <a14:foregroundMark x1="4492" y1="8398" x2="5400" y2="86806"/>
                          <a14:foregroundMark x1="7617" y1="8789" x2="7617" y2="8789"/>
                          <a14:foregroundMark x1="4102" y1="4688" x2="4102" y2="4688"/>
                          <a14:foregroundMark x1="17969" y1="95508" x2="17969" y2="95508"/>
                          <a14:foregroundMark x1="30664" y1="94922" x2="30664" y2="94922"/>
                          <a14:foregroundMark x1="44141" y1="95898" x2="66797" y2="95313"/>
                          <a14:foregroundMark x1="66797" y1="95313" x2="95898" y2="95703"/>
                          <a14:foregroundMark x1="92383" y1="93750" x2="24609" y2="94336"/>
                          <a14:foregroundMark x1="24609" y1="94336" x2="42383" y2="95313"/>
                          <a14:foregroundMark x1="92188" y1="91797" x2="97266" y2="96484"/>
                          <a14:foregroundMark x1="5273" y1="97266" x2="3516" y2="88867"/>
                          <a14:foregroundMark x1="4688" y1="3906" x2="8594" y2="7031"/>
                          <a14:backgroundMark x1="27930" y1="50195" x2="27930" y2="50195"/>
                          <a14:backgroundMark x1="27930" y1="50195" x2="22461" y2="53320"/>
                          <a14:backgroundMark x1="24219" y1="48242" x2="18945" y2="70508"/>
                          <a14:backgroundMark x1="18945" y1="70508" x2="90820" y2="10938"/>
                          <a14:backgroundMark x1="13281" y1="86719" x2="28711" y2="70703"/>
                          <a14:backgroundMark x1="28711" y1="70703" x2="30273" y2="70898"/>
                          <a14:backgroundMark x1="13281" y1="87305" x2="13281" y2="87305"/>
                          <a14:backgroundMark x1="13281" y1="88086" x2="12500" y2="85938"/>
                          <a14:backgroundMark x1="11523" y1="85938" x2="11719" y2="87305"/>
                        </a14:backgroundRemoval>
                      </a14:imgEffect>
                    </a14:imgLayer>
                  </a14:imgProps>
                </a:ext>
                <a:ext uri="{28A0092B-C50C-407E-A947-70E740481C1C}">
                  <a14:useLocalDpi xmlns:a14="http://schemas.microsoft.com/office/drawing/2010/main" val="0"/>
                </a:ext>
              </a:extLst>
            </a:blip>
            <a:srcRect/>
            <a:stretch>
              <a:fillRect/>
            </a:stretch>
          </p:blipFill>
          <p:spPr bwMode="auto">
            <a:xfrm>
              <a:off x="1171642" y="1287861"/>
              <a:ext cx="2367157" cy="236715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E9F1401-8C2C-46F5-94FA-2CF355062685}"/>
                </a:ext>
              </a:extLst>
            </p:cNvPr>
            <p:cNvGrpSpPr/>
            <p:nvPr/>
          </p:nvGrpSpPr>
          <p:grpSpPr>
            <a:xfrm>
              <a:off x="2460024" y="2515079"/>
              <a:ext cx="939044" cy="792377"/>
              <a:chOff x="2223916" y="2571750"/>
              <a:chExt cx="939044" cy="792377"/>
            </a:xfrm>
          </p:grpSpPr>
          <p:sp>
            <p:nvSpPr>
              <p:cNvPr id="26" name="Flowchart: Connector 25">
                <a:extLst>
                  <a:ext uri="{FF2B5EF4-FFF2-40B4-BE49-F238E27FC236}">
                    <a16:creationId xmlns:a16="http://schemas.microsoft.com/office/drawing/2014/main" id="{CF1B57F3-6499-45AC-B4D2-80165F9447E2}"/>
                  </a:ext>
                </a:extLst>
              </p:cNvPr>
              <p:cNvSpPr/>
              <p:nvPr/>
            </p:nvSpPr>
            <p:spPr>
              <a:xfrm>
                <a:off x="2455078" y="3060967"/>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Flowchart: Connector 26">
                <a:extLst>
                  <a:ext uri="{FF2B5EF4-FFF2-40B4-BE49-F238E27FC236}">
                    <a16:creationId xmlns:a16="http://schemas.microsoft.com/office/drawing/2014/main" id="{243F9711-B319-47E6-8987-2453DC584B1B}"/>
                  </a:ext>
                </a:extLst>
              </p:cNvPr>
              <p:cNvSpPr/>
              <p:nvPr/>
            </p:nvSpPr>
            <p:spPr>
              <a:xfrm>
                <a:off x="2590450" y="2856610"/>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Flowchart: Connector 27">
                <a:extLst>
                  <a:ext uri="{FF2B5EF4-FFF2-40B4-BE49-F238E27FC236}">
                    <a16:creationId xmlns:a16="http://schemas.microsoft.com/office/drawing/2014/main" id="{DD067CC6-3D9F-44E2-8178-AC2D344FC43C}"/>
                  </a:ext>
                </a:extLst>
              </p:cNvPr>
              <p:cNvSpPr/>
              <p:nvPr/>
            </p:nvSpPr>
            <p:spPr>
              <a:xfrm>
                <a:off x="2664771" y="3156150"/>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Flowchart: Connector 28">
                <a:extLst>
                  <a:ext uri="{FF2B5EF4-FFF2-40B4-BE49-F238E27FC236}">
                    <a16:creationId xmlns:a16="http://schemas.microsoft.com/office/drawing/2014/main" id="{2B3DB2F5-425F-4CB0-B831-AA60BC666804}"/>
                  </a:ext>
                </a:extLst>
              </p:cNvPr>
              <p:cNvSpPr/>
              <p:nvPr/>
            </p:nvSpPr>
            <p:spPr>
              <a:xfrm>
                <a:off x="2836327" y="2771435"/>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Flowchart: Connector 29">
                <a:extLst>
                  <a:ext uri="{FF2B5EF4-FFF2-40B4-BE49-F238E27FC236}">
                    <a16:creationId xmlns:a16="http://schemas.microsoft.com/office/drawing/2014/main" id="{9B3E1C7F-A356-4A4D-87B8-E47020B5ABB3}"/>
                  </a:ext>
                </a:extLst>
              </p:cNvPr>
              <p:cNvSpPr/>
              <p:nvPr/>
            </p:nvSpPr>
            <p:spPr>
              <a:xfrm>
                <a:off x="2455077" y="2652253"/>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Flowchart: Connector 30">
                <a:extLst>
                  <a:ext uri="{FF2B5EF4-FFF2-40B4-BE49-F238E27FC236}">
                    <a16:creationId xmlns:a16="http://schemas.microsoft.com/office/drawing/2014/main" id="{5CD80D58-32A6-4E89-A0CD-C2CF17AE7A4A}"/>
                  </a:ext>
                </a:extLst>
              </p:cNvPr>
              <p:cNvSpPr/>
              <p:nvPr/>
            </p:nvSpPr>
            <p:spPr>
              <a:xfrm>
                <a:off x="2223916" y="2571750"/>
                <a:ext cx="939044" cy="792377"/>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 name="Group 9">
              <a:extLst>
                <a:ext uri="{FF2B5EF4-FFF2-40B4-BE49-F238E27FC236}">
                  <a16:creationId xmlns:a16="http://schemas.microsoft.com/office/drawing/2014/main" id="{CA6FC033-46D5-4D0A-96D7-9352C2525AD2}"/>
                </a:ext>
              </a:extLst>
            </p:cNvPr>
            <p:cNvGrpSpPr/>
            <p:nvPr/>
          </p:nvGrpSpPr>
          <p:grpSpPr>
            <a:xfrm>
              <a:off x="1432317" y="2202505"/>
              <a:ext cx="848775" cy="783517"/>
              <a:chOff x="1432317" y="2202505"/>
              <a:chExt cx="848775" cy="783517"/>
            </a:xfrm>
          </p:grpSpPr>
          <p:sp>
            <p:nvSpPr>
              <p:cNvPr id="20" name="Flowchart: Connector 19">
                <a:extLst>
                  <a:ext uri="{FF2B5EF4-FFF2-40B4-BE49-F238E27FC236}">
                    <a16:creationId xmlns:a16="http://schemas.microsoft.com/office/drawing/2014/main" id="{E66BC6D8-EFCF-4833-8DB7-E8818E5E8F7D}"/>
                  </a:ext>
                </a:extLst>
              </p:cNvPr>
              <p:cNvSpPr/>
              <p:nvPr/>
            </p:nvSpPr>
            <p:spPr>
              <a:xfrm>
                <a:off x="2070191" y="2577619"/>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Flowchart: Connector 20">
                <a:extLst>
                  <a:ext uri="{FF2B5EF4-FFF2-40B4-BE49-F238E27FC236}">
                    <a16:creationId xmlns:a16="http://schemas.microsoft.com/office/drawing/2014/main" id="{102556BC-D25C-4E63-AC56-592D6A827899}"/>
                  </a:ext>
                </a:extLst>
              </p:cNvPr>
              <p:cNvSpPr/>
              <p:nvPr/>
            </p:nvSpPr>
            <p:spPr>
              <a:xfrm>
                <a:off x="1504094" y="2481754"/>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Flowchart: Connector 21">
                <a:extLst>
                  <a:ext uri="{FF2B5EF4-FFF2-40B4-BE49-F238E27FC236}">
                    <a16:creationId xmlns:a16="http://schemas.microsoft.com/office/drawing/2014/main" id="{78CD0CC0-AB72-4F55-9A83-2723B5E6EBE6}"/>
                  </a:ext>
                </a:extLst>
              </p:cNvPr>
              <p:cNvSpPr/>
              <p:nvPr/>
            </p:nvSpPr>
            <p:spPr>
              <a:xfrm>
                <a:off x="1841636" y="2278206"/>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Flowchart: Connector 22">
                <a:extLst>
                  <a:ext uri="{FF2B5EF4-FFF2-40B4-BE49-F238E27FC236}">
                    <a16:creationId xmlns:a16="http://schemas.microsoft.com/office/drawing/2014/main" id="{42D625A7-4F43-4E18-A293-585AB4247842}"/>
                  </a:ext>
                </a:extLst>
              </p:cNvPr>
              <p:cNvSpPr/>
              <p:nvPr/>
            </p:nvSpPr>
            <p:spPr>
              <a:xfrm>
                <a:off x="1736239" y="2450274"/>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Flowchart: Connector 23">
                <a:extLst>
                  <a:ext uri="{FF2B5EF4-FFF2-40B4-BE49-F238E27FC236}">
                    <a16:creationId xmlns:a16="http://schemas.microsoft.com/office/drawing/2014/main" id="{C5CE4CF8-2673-49C4-9802-A1627D308A44}"/>
                  </a:ext>
                </a:extLst>
              </p:cNvPr>
              <p:cNvSpPr/>
              <p:nvPr/>
            </p:nvSpPr>
            <p:spPr>
              <a:xfrm>
                <a:off x="1649395" y="2664095"/>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Connector 24">
                <a:extLst>
                  <a:ext uri="{FF2B5EF4-FFF2-40B4-BE49-F238E27FC236}">
                    <a16:creationId xmlns:a16="http://schemas.microsoft.com/office/drawing/2014/main" id="{DABD1392-368A-4DC4-BC10-D7FB756B9EA2}"/>
                  </a:ext>
                </a:extLst>
              </p:cNvPr>
              <p:cNvSpPr/>
              <p:nvPr/>
            </p:nvSpPr>
            <p:spPr>
              <a:xfrm>
                <a:off x="1432317" y="2202505"/>
                <a:ext cx="848775" cy="783517"/>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1" name="Group 10">
              <a:extLst>
                <a:ext uri="{FF2B5EF4-FFF2-40B4-BE49-F238E27FC236}">
                  <a16:creationId xmlns:a16="http://schemas.microsoft.com/office/drawing/2014/main" id="{ED5541BD-78A5-473D-82B7-138CE42D61BE}"/>
                </a:ext>
              </a:extLst>
            </p:cNvPr>
            <p:cNvGrpSpPr/>
            <p:nvPr/>
          </p:nvGrpSpPr>
          <p:grpSpPr>
            <a:xfrm>
              <a:off x="2231568" y="1430757"/>
              <a:ext cx="972230" cy="832693"/>
              <a:chOff x="2231568" y="1430757"/>
              <a:chExt cx="972230" cy="832693"/>
            </a:xfrm>
          </p:grpSpPr>
          <p:sp>
            <p:nvSpPr>
              <p:cNvPr id="12" name="Flowchart: Connector 11">
                <a:extLst>
                  <a:ext uri="{FF2B5EF4-FFF2-40B4-BE49-F238E27FC236}">
                    <a16:creationId xmlns:a16="http://schemas.microsoft.com/office/drawing/2014/main" id="{05F566BD-736D-40A0-AE36-C3A106273028}"/>
                  </a:ext>
                </a:extLst>
              </p:cNvPr>
              <p:cNvSpPr/>
              <p:nvPr/>
            </p:nvSpPr>
            <p:spPr>
              <a:xfrm>
                <a:off x="2231568" y="1430757"/>
                <a:ext cx="972230" cy="832693"/>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lowchart: Connector 12">
                <a:extLst>
                  <a:ext uri="{FF2B5EF4-FFF2-40B4-BE49-F238E27FC236}">
                    <a16:creationId xmlns:a16="http://schemas.microsoft.com/office/drawing/2014/main" id="{A1D49D30-AAD8-46C6-9A97-D13FFB7BEA39}"/>
                  </a:ext>
                </a:extLst>
              </p:cNvPr>
              <p:cNvSpPr/>
              <p:nvPr/>
            </p:nvSpPr>
            <p:spPr>
              <a:xfrm>
                <a:off x="2312265" y="1754326"/>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lowchart: Connector 13">
                <a:extLst>
                  <a:ext uri="{FF2B5EF4-FFF2-40B4-BE49-F238E27FC236}">
                    <a16:creationId xmlns:a16="http://schemas.microsoft.com/office/drawing/2014/main" id="{4FD2016C-5EB5-432D-ABDB-3E757D742A0A}"/>
                  </a:ext>
                </a:extLst>
              </p:cNvPr>
              <p:cNvSpPr/>
              <p:nvPr/>
            </p:nvSpPr>
            <p:spPr>
              <a:xfrm>
                <a:off x="2651468" y="1505740"/>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lowchart: Connector 15">
                <a:extLst>
                  <a:ext uri="{FF2B5EF4-FFF2-40B4-BE49-F238E27FC236}">
                    <a16:creationId xmlns:a16="http://schemas.microsoft.com/office/drawing/2014/main" id="{FEA8D007-1880-44C5-A02F-7F2BA43D5464}"/>
                  </a:ext>
                </a:extLst>
              </p:cNvPr>
              <p:cNvSpPr/>
              <p:nvPr/>
            </p:nvSpPr>
            <p:spPr>
              <a:xfrm>
                <a:off x="2526359" y="2019468"/>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lowchart: Connector 16">
                <a:extLst>
                  <a:ext uri="{FF2B5EF4-FFF2-40B4-BE49-F238E27FC236}">
                    <a16:creationId xmlns:a16="http://schemas.microsoft.com/office/drawing/2014/main" id="{BB0A74CB-7983-4CFD-810E-1E12BD19C6B4}"/>
                  </a:ext>
                </a:extLst>
              </p:cNvPr>
              <p:cNvSpPr/>
              <p:nvPr/>
            </p:nvSpPr>
            <p:spPr>
              <a:xfrm>
                <a:off x="2771752" y="1682386"/>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Flowchart: Connector 17">
                <a:extLst>
                  <a:ext uri="{FF2B5EF4-FFF2-40B4-BE49-F238E27FC236}">
                    <a16:creationId xmlns:a16="http://schemas.microsoft.com/office/drawing/2014/main" id="{F2E99EE0-259B-49CA-A0BB-4BFFDFFDAA93}"/>
                  </a:ext>
                </a:extLst>
              </p:cNvPr>
              <p:cNvSpPr/>
              <p:nvPr/>
            </p:nvSpPr>
            <p:spPr>
              <a:xfrm>
                <a:off x="2564199" y="1700583"/>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Flowchart: Connector 18">
                <a:extLst>
                  <a:ext uri="{FF2B5EF4-FFF2-40B4-BE49-F238E27FC236}">
                    <a16:creationId xmlns:a16="http://schemas.microsoft.com/office/drawing/2014/main" id="{C0B25D30-ED98-4CB3-8563-5099BD8B7DDB}"/>
                  </a:ext>
                </a:extLst>
              </p:cNvPr>
              <p:cNvSpPr/>
              <p:nvPr/>
            </p:nvSpPr>
            <p:spPr>
              <a:xfrm>
                <a:off x="2846329" y="1922258"/>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32" name="Google Shape;420;p40">
            <a:extLst>
              <a:ext uri="{FF2B5EF4-FFF2-40B4-BE49-F238E27FC236}">
                <a16:creationId xmlns:a16="http://schemas.microsoft.com/office/drawing/2014/main" id="{A3AE1591-C5D0-4270-81F1-6263D5FBE548}"/>
              </a:ext>
            </a:extLst>
          </p:cNvPr>
          <p:cNvSpPr txBox="1">
            <a:spLocks noGrp="1"/>
          </p:cNvSpPr>
          <p:nvPr>
            <p:ph type="title" idx="2"/>
          </p:nvPr>
        </p:nvSpPr>
        <p:spPr>
          <a:xfrm>
            <a:off x="5741304" y="2604675"/>
            <a:ext cx="1679717" cy="36749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a:latin typeface="Work Sans" panose="020B0604020202020204" charset="0"/>
              </a:rPr>
              <a:t>Using “Overview”</a:t>
            </a:r>
          </a:p>
        </p:txBody>
      </p:sp>
    </p:spTree>
    <p:extLst>
      <p:ext uri="{BB962C8B-B14F-4D97-AF65-F5344CB8AC3E}">
        <p14:creationId xmlns:p14="http://schemas.microsoft.com/office/powerpoint/2010/main" val="3556027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6501EB6-972E-4A83-8858-252608DFE64C}"/>
              </a:ext>
            </a:extLst>
          </p:cNvPr>
          <p:cNvSpPr>
            <a:spLocks noGrp="1"/>
          </p:cNvSpPr>
          <p:nvPr>
            <p:ph type="subTitle" idx="1"/>
          </p:nvPr>
        </p:nvSpPr>
        <p:spPr/>
        <p:txBody>
          <a:bodyPr/>
          <a:lstStyle/>
          <a:p>
            <a:endParaRPr lang="en-SG"/>
          </a:p>
        </p:txBody>
      </p:sp>
      <p:sp>
        <p:nvSpPr>
          <p:cNvPr id="5" name="Title 4">
            <a:extLst>
              <a:ext uri="{FF2B5EF4-FFF2-40B4-BE49-F238E27FC236}">
                <a16:creationId xmlns:a16="http://schemas.microsoft.com/office/drawing/2014/main" id="{D2EE45CB-B15D-467B-AF67-DEB4754DFAE4}"/>
              </a:ext>
            </a:extLst>
          </p:cNvPr>
          <p:cNvSpPr>
            <a:spLocks noGrp="1"/>
          </p:cNvSpPr>
          <p:nvPr>
            <p:ph type="title" idx="3"/>
          </p:nvPr>
        </p:nvSpPr>
        <p:spPr/>
        <p:txBody>
          <a:bodyPr/>
          <a:lstStyle/>
          <a:p>
            <a:endParaRPr lang="en-SG"/>
          </a:p>
        </p:txBody>
      </p:sp>
      <p:sp>
        <p:nvSpPr>
          <p:cNvPr id="6" name="Subtitle 5">
            <a:extLst>
              <a:ext uri="{FF2B5EF4-FFF2-40B4-BE49-F238E27FC236}">
                <a16:creationId xmlns:a16="http://schemas.microsoft.com/office/drawing/2014/main" id="{03BB1B04-1D69-4CEE-9815-822F94A4C22C}"/>
              </a:ext>
            </a:extLst>
          </p:cNvPr>
          <p:cNvSpPr>
            <a:spLocks noGrp="1"/>
          </p:cNvSpPr>
          <p:nvPr>
            <p:ph type="subTitle" idx="4"/>
          </p:nvPr>
        </p:nvSpPr>
        <p:spPr/>
        <p:txBody>
          <a:bodyPr/>
          <a:lstStyle/>
          <a:p>
            <a:endParaRPr lang="en-SG"/>
          </a:p>
        </p:txBody>
      </p:sp>
      <p:sp>
        <p:nvSpPr>
          <p:cNvPr id="7" name="Subtitle 6">
            <a:extLst>
              <a:ext uri="{FF2B5EF4-FFF2-40B4-BE49-F238E27FC236}">
                <a16:creationId xmlns:a16="http://schemas.microsoft.com/office/drawing/2014/main" id="{6433DF5A-1DBE-4365-A2A7-4FB7B6F9903E}"/>
              </a:ext>
            </a:extLst>
          </p:cNvPr>
          <p:cNvSpPr>
            <a:spLocks noGrp="1"/>
          </p:cNvSpPr>
          <p:nvPr>
            <p:ph type="subTitle" idx="5"/>
          </p:nvPr>
        </p:nvSpPr>
        <p:spPr/>
        <p:txBody>
          <a:bodyPr/>
          <a:lstStyle/>
          <a:p>
            <a:endParaRPr lang="en-SG"/>
          </a:p>
        </p:txBody>
      </p:sp>
      <p:sp>
        <p:nvSpPr>
          <p:cNvPr id="9" name="Subtitle 8">
            <a:extLst>
              <a:ext uri="{FF2B5EF4-FFF2-40B4-BE49-F238E27FC236}">
                <a16:creationId xmlns:a16="http://schemas.microsoft.com/office/drawing/2014/main" id="{33D61388-8793-4C12-98F6-1E37E78319F2}"/>
              </a:ext>
            </a:extLst>
          </p:cNvPr>
          <p:cNvSpPr>
            <a:spLocks noGrp="1"/>
          </p:cNvSpPr>
          <p:nvPr>
            <p:ph type="subTitle" idx="7"/>
          </p:nvPr>
        </p:nvSpPr>
        <p:spPr/>
        <p:txBody>
          <a:bodyPr/>
          <a:lstStyle/>
          <a:p>
            <a:endParaRPr lang="en-SG"/>
          </a:p>
        </p:txBody>
      </p:sp>
      <p:sp>
        <p:nvSpPr>
          <p:cNvPr id="11" name="Title 10">
            <a:extLst>
              <a:ext uri="{FF2B5EF4-FFF2-40B4-BE49-F238E27FC236}">
                <a16:creationId xmlns:a16="http://schemas.microsoft.com/office/drawing/2014/main" id="{397648F7-CAD8-4E08-AFC5-8BE135A431F1}"/>
              </a:ext>
            </a:extLst>
          </p:cNvPr>
          <p:cNvSpPr>
            <a:spLocks noGrp="1"/>
          </p:cNvSpPr>
          <p:nvPr>
            <p:ph type="title" idx="9"/>
          </p:nvPr>
        </p:nvSpPr>
        <p:spPr>
          <a:xfrm>
            <a:off x="299780" y="518540"/>
            <a:ext cx="7660500" cy="672900"/>
          </a:xfrm>
        </p:spPr>
        <p:txBody>
          <a:bodyPr/>
          <a:lstStyle/>
          <a:p>
            <a:r>
              <a:rPr lang="en-SG" b="1"/>
              <a:t>Approach 1</a:t>
            </a:r>
          </a:p>
        </p:txBody>
      </p:sp>
      <p:sp>
        <p:nvSpPr>
          <p:cNvPr id="12" name="Title 11">
            <a:extLst>
              <a:ext uri="{FF2B5EF4-FFF2-40B4-BE49-F238E27FC236}">
                <a16:creationId xmlns:a16="http://schemas.microsoft.com/office/drawing/2014/main" id="{E6356173-5458-4FE2-B5B1-8159FE99B702}"/>
              </a:ext>
            </a:extLst>
          </p:cNvPr>
          <p:cNvSpPr>
            <a:spLocks noGrp="1"/>
          </p:cNvSpPr>
          <p:nvPr>
            <p:ph type="title" idx="13"/>
          </p:nvPr>
        </p:nvSpPr>
        <p:spPr/>
        <p:txBody>
          <a:bodyPr/>
          <a:lstStyle/>
          <a:p>
            <a:endParaRPr lang="en-SG"/>
          </a:p>
        </p:txBody>
      </p:sp>
      <p:sp>
        <p:nvSpPr>
          <p:cNvPr id="13" name="Subtitle 12">
            <a:extLst>
              <a:ext uri="{FF2B5EF4-FFF2-40B4-BE49-F238E27FC236}">
                <a16:creationId xmlns:a16="http://schemas.microsoft.com/office/drawing/2014/main" id="{FAEB937A-3E81-45D4-994A-3C8C3FA76EF0}"/>
              </a:ext>
            </a:extLst>
          </p:cNvPr>
          <p:cNvSpPr>
            <a:spLocks noGrp="1"/>
          </p:cNvSpPr>
          <p:nvPr>
            <p:ph type="subTitle" idx="14"/>
          </p:nvPr>
        </p:nvSpPr>
        <p:spPr/>
        <p:txBody>
          <a:bodyPr/>
          <a:lstStyle/>
          <a:p>
            <a:endParaRPr lang="en-SG"/>
          </a:p>
        </p:txBody>
      </p:sp>
      <p:sp>
        <p:nvSpPr>
          <p:cNvPr id="14" name="Subtitle 13">
            <a:extLst>
              <a:ext uri="{FF2B5EF4-FFF2-40B4-BE49-F238E27FC236}">
                <a16:creationId xmlns:a16="http://schemas.microsoft.com/office/drawing/2014/main" id="{CF5DF5CA-DDEF-46B5-BB23-64938A330007}"/>
              </a:ext>
            </a:extLst>
          </p:cNvPr>
          <p:cNvSpPr>
            <a:spLocks noGrp="1"/>
          </p:cNvSpPr>
          <p:nvPr>
            <p:ph type="subTitle" idx="15"/>
          </p:nvPr>
        </p:nvSpPr>
        <p:spPr/>
        <p:txBody>
          <a:bodyPr/>
          <a:lstStyle/>
          <a:p>
            <a:endParaRPr lang="en-SG"/>
          </a:p>
        </p:txBody>
      </p:sp>
      <p:pic>
        <p:nvPicPr>
          <p:cNvPr id="18" name="Picture 17">
            <a:extLst>
              <a:ext uri="{FF2B5EF4-FFF2-40B4-BE49-F238E27FC236}">
                <a16:creationId xmlns:a16="http://schemas.microsoft.com/office/drawing/2014/main" id="{31B5ECDE-61B9-4DF9-A025-DF42DEB140BC}"/>
              </a:ext>
            </a:extLst>
          </p:cNvPr>
          <p:cNvPicPr>
            <a:picLocks noChangeAspect="1"/>
          </p:cNvPicPr>
          <p:nvPr/>
        </p:nvPicPr>
        <p:blipFill>
          <a:blip r:embed="rId3"/>
          <a:stretch>
            <a:fillRect/>
          </a:stretch>
        </p:blipFill>
        <p:spPr>
          <a:xfrm>
            <a:off x="-14973" y="1191440"/>
            <a:ext cx="9144000" cy="2625110"/>
          </a:xfrm>
          <a:prstGeom prst="rect">
            <a:avLst/>
          </a:prstGeom>
        </p:spPr>
      </p:pic>
    </p:spTree>
    <p:extLst>
      <p:ext uri="{BB962C8B-B14F-4D97-AF65-F5344CB8AC3E}">
        <p14:creationId xmlns:p14="http://schemas.microsoft.com/office/powerpoint/2010/main" val="358162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680"/>
        <p:cNvGrpSpPr/>
        <p:nvPr/>
      </p:nvGrpSpPr>
      <p:grpSpPr>
        <a:xfrm>
          <a:off x="0" y="0"/>
          <a:ext cx="0" cy="0"/>
          <a:chOff x="0" y="0"/>
          <a:chExt cx="0" cy="0"/>
        </a:xfrm>
      </p:grpSpPr>
      <p:sp>
        <p:nvSpPr>
          <p:cNvPr id="681" name="Google Shape;681;p49"/>
          <p:cNvSpPr txBox="1">
            <a:spLocks noGrp="1"/>
          </p:cNvSpPr>
          <p:nvPr>
            <p:ph type="title"/>
          </p:nvPr>
        </p:nvSpPr>
        <p:spPr>
          <a:xfrm>
            <a:off x="514057" y="488851"/>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Distribution of Box Office and Clusters</a:t>
            </a:r>
          </a:p>
        </p:txBody>
      </p:sp>
      <p:sp>
        <p:nvSpPr>
          <p:cNvPr id="683" name="Google Shape;683;p49"/>
          <p:cNvSpPr/>
          <p:nvPr/>
        </p:nvSpPr>
        <p:spPr>
          <a:xfrm>
            <a:off x="5673890" y="4"/>
            <a:ext cx="3137036" cy="1025160"/>
          </a:xfrm>
          <a:custGeom>
            <a:avLst/>
            <a:gdLst/>
            <a:ahLst/>
            <a:cxnLst/>
            <a:rect l="l" t="t" r="r" b="b"/>
            <a:pathLst>
              <a:path w="33838" h="11058" extrusionOk="0">
                <a:moveTo>
                  <a:pt x="0" y="1"/>
                </a:moveTo>
                <a:cubicBezTo>
                  <a:pt x="0" y="1"/>
                  <a:pt x="1741" y="8814"/>
                  <a:pt x="9223" y="10680"/>
                </a:cubicBezTo>
                <a:cubicBezTo>
                  <a:pt x="10278" y="10945"/>
                  <a:pt x="11131" y="11058"/>
                  <a:pt x="11840" y="11058"/>
                </a:cubicBezTo>
                <a:cubicBezTo>
                  <a:pt x="16045" y="11058"/>
                  <a:pt x="15187" y="7073"/>
                  <a:pt x="21416" y="7073"/>
                </a:cubicBezTo>
                <a:cubicBezTo>
                  <a:pt x="21576" y="7073"/>
                  <a:pt x="21741" y="7076"/>
                  <a:pt x="21911" y="7081"/>
                </a:cubicBezTo>
                <a:cubicBezTo>
                  <a:pt x="22048" y="7086"/>
                  <a:pt x="22183" y="7088"/>
                  <a:pt x="22318" y="7088"/>
                </a:cubicBezTo>
                <a:cubicBezTo>
                  <a:pt x="29926" y="7088"/>
                  <a:pt x="33837" y="1"/>
                  <a:pt x="33837" y="1"/>
                </a:cubicBezTo>
                <a:close/>
              </a:path>
            </a:pathLst>
          </a:custGeom>
          <a:gradFill>
            <a:gsLst>
              <a:gs pos="0">
                <a:srgbClr val="9C3218">
                  <a:alpha val="29803"/>
                </a:srgbClr>
              </a:gs>
              <a:gs pos="100000">
                <a:srgbClr val="9C3218">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txBox="1">
            <a:spLocks noGrp="1"/>
          </p:cNvSpPr>
          <p:nvPr>
            <p:ph type="title" idx="4294967295"/>
          </p:nvPr>
        </p:nvSpPr>
        <p:spPr>
          <a:xfrm>
            <a:off x="962798" y="3453356"/>
            <a:ext cx="2522769" cy="41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400" b="1">
                <a:solidFill>
                  <a:schemeClr val="accent5"/>
                </a:solidFill>
              </a:rPr>
              <a:t>Box Office for individual movies within Cluster</a:t>
            </a:r>
            <a:endParaRPr sz="1400" b="1">
              <a:solidFill>
                <a:schemeClr val="accent5"/>
              </a:solidFill>
            </a:endParaRPr>
          </a:p>
        </p:txBody>
      </p:sp>
      <p:sp>
        <p:nvSpPr>
          <p:cNvPr id="15" name="Google Shape;684;p49">
            <a:extLst>
              <a:ext uri="{FF2B5EF4-FFF2-40B4-BE49-F238E27FC236}">
                <a16:creationId xmlns:a16="http://schemas.microsoft.com/office/drawing/2014/main" id="{EA56AA7F-78F7-4B70-8636-3D8DCFDED2F0}"/>
              </a:ext>
            </a:extLst>
          </p:cNvPr>
          <p:cNvSpPr txBox="1">
            <a:spLocks/>
          </p:cNvSpPr>
          <p:nvPr/>
        </p:nvSpPr>
        <p:spPr>
          <a:xfrm>
            <a:off x="5524413" y="3453355"/>
            <a:ext cx="2629613" cy="902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pPr algn="ctr"/>
            <a:r>
              <a:rPr lang="en-SG" sz="1400" b="1">
                <a:solidFill>
                  <a:schemeClr val="accent5"/>
                </a:solidFill>
              </a:rPr>
              <a:t>Concentration of movies with Above and Below average Box Office for clusters</a:t>
            </a:r>
          </a:p>
        </p:txBody>
      </p:sp>
      <p:pic>
        <p:nvPicPr>
          <p:cNvPr id="3" name="Picture 2">
            <a:extLst>
              <a:ext uri="{FF2B5EF4-FFF2-40B4-BE49-F238E27FC236}">
                <a16:creationId xmlns:a16="http://schemas.microsoft.com/office/drawing/2014/main" id="{24B74A93-843B-47F7-895A-B011D4181898}"/>
              </a:ext>
            </a:extLst>
          </p:cNvPr>
          <p:cNvPicPr>
            <a:picLocks noChangeAspect="1"/>
          </p:cNvPicPr>
          <p:nvPr/>
        </p:nvPicPr>
        <p:blipFill>
          <a:blip r:embed="rId3"/>
          <a:stretch>
            <a:fillRect/>
          </a:stretch>
        </p:blipFill>
        <p:spPr>
          <a:xfrm>
            <a:off x="360283" y="997748"/>
            <a:ext cx="3841917" cy="2519411"/>
          </a:xfrm>
          <a:prstGeom prst="rect">
            <a:avLst/>
          </a:prstGeom>
        </p:spPr>
      </p:pic>
      <p:pic>
        <p:nvPicPr>
          <p:cNvPr id="5" name="Picture 4">
            <a:extLst>
              <a:ext uri="{FF2B5EF4-FFF2-40B4-BE49-F238E27FC236}">
                <a16:creationId xmlns:a16="http://schemas.microsoft.com/office/drawing/2014/main" id="{7232C10D-7650-4174-91D4-7B1299A44CD3}"/>
              </a:ext>
            </a:extLst>
          </p:cNvPr>
          <p:cNvPicPr>
            <a:picLocks noChangeAspect="1"/>
          </p:cNvPicPr>
          <p:nvPr/>
        </p:nvPicPr>
        <p:blipFill>
          <a:blip r:embed="rId4"/>
          <a:stretch>
            <a:fillRect/>
          </a:stretch>
        </p:blipFill>
        <p:spPr>
          <a:xfrm>
            <a:off x="4572000" y="1033912"/>
            <a:ext cx="4410693" cy="2419443"/>
          </a:xfrm>
          <a:prstGeom prst="rect">
            <a:avLst/>
          </a:prstGeom>
        </p:spPr>
      </p:pic>
    </p:spTree>
    <p:extLst>
      <p:ext uri="{BB962C8B-B14F-4D97-AF65-F5344CB8AC3E}">
        <p14:creationId xmlns:p14="http://schemas.microsoft.com/office/powerpoint/2010/main" val="1880303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grpSp>
        <p:nvGrpSpPr>
          <p:cNvPr id="1106" name="Google Shape;1106;p60"/>
          <p:cNvGrpSpPr/>
          <p:nvPr/>
        </p:nvGrpSpPr>
        <p:grpSpPr>
          <a:xfrm>
            <a:off x="2548617" y="611478"/>
            <a:ext cx="4046862" cy="4046835"/>
            <a:chOff x="472277" y="286136"/>
            <a:chExt cx="4697460" cy="4697428"/>
          </a:xfrm>
        </p:grpSpPr>
        <p:sp>
          <p:nvSpPr>
            <p:cNvPr id="1107" name="Google Shape;1107;p60"/>
            <p:cNvSpPr/>
            <p:nvPr/>
          </p:nvSpPr>
          <p:spPr>
            <a:xfrm>
              <a:off x="472277" y="286136"/>
              <a:ext cx="4697460" cy="4697428"/>
            </a:xfrm>
            <a:custGeom>
              <a:avLst/>
              <a:gdLst/>
              <a:ahLst/>
              <a:cxnLst/>
              <a:rect l="l" t="t" r="r" b="b"/>
              <a:pathLst>
                <a:path w="146853" h="146852" extrusionOk="0">
                  <a:moveTo>
                    <a:pt x="73426" y="1"/>
                  </a:moveTo>
                  <a:cubicBezTo>
                    <a:pt x="53948" y="1"/>
                    <a:pt x="35279" y="7740"/>
                    <a:pt x="21503" y="21503"/>
                  </a:cubicBezTo>
                  <a:cubicBezTo>
                    <a:pt x="7740" y="35279"/>
                    <a:pt x="1" y="53948"/>
                    <a:pt x="1" y="73426"/>
                  </a:cubicBezTo>
                  <a:cubicBezTo>
                    <a:pt x="1" y="92893"/>
                    <a:pt x="7740" y="111573"/>
                    <a:pt x="21503" y="125349"/>
                  </a:cubicBezTo>
                  <a:cubicBezTo>
                    <a:pt x="35279" y="139112"/>
                    <a:pt x="53948" y="146851"/>
                    <a:pt x="73426" y="146851"/>
                  </a:cubicBezTo>
                  <a:cubicBezTo>
                    <a:pt x="92893" y="146851"/>
                    <a:pt x="111574" y="139112"/>
                    <a:pt x="125338" y="125349"/>
                  </a:cubicBezTo>
                  <a:cubicBezTo>
                    <a:pt x="139113" y="111573"/>
                    <a:pt x="146852" y="92893"/>
                    <a:pt x="146852" y="73426"/>
                  </a:cubicBezTo>
                  <a:cubicBezTo>
                    <a:pt x="146852" y="53948"/>
                    <a:pt x="139113" y="35279"/>
                    <a:pt x="125338" y="21503"/>
                  </a:cubicBezTo>
                  <a:cubicBezTo>
                    <a:pt x="111574" y="7740"/>
                    <a:pt x="92893" y="1"/>
                    <a:pt x="73426" y="1"/>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1303312" y="1117140"/>
              <a:ext cx="3035006" cy="3035038"/>
            </a:xfrm>
            <a:custGeom>
              <a:avLst/>
              <a:gdLst/>
              <a:ahLst/>
              <a:cxnLst/>
              <a:rect l="l" t="t" r="r" b="b"/>
              <a:pathLst>
                <a:path w="94881" h="94882" extrusionOk="0">
                  <a:moveTo>
                    <a:pt x="94881" y="47447"/>
                  </a:moveTo>
                  <a:cubicBezTo>
                    <a:pt x="94881" y="73641"/>
                    <a:pt x="73640" y="94881"/>
                    <a:pt x="47446" y="94881"/>
                  </a:cubicBezTo>
                  <a:cubicBezTo>
                    <a:pt x="21241" y="94881"/>
                    <a:pt x="0" y="73641"/>
                    <a:pt x="0" y="47447"/>
                  </a:cubicBezTo>
                  <a:cubicBezTo>
                    <a:pt x="0" y="21242"/>
                    <a:pt x="21241" y="1"/>
                    <a:pt x="47446" y="1"/>
                  </a:cubicBezTo>
                  <a:cubicBezTo>
                    <a:pt x="73640" y="1"/>
                    <a:pt x="94881" y="21242"/>
                    <a:pt x="94881" y="47447"/>
                  </a:cubicBezTo>
                  <a:close/>
                </a:path>
              </a:pathLst>
            </a:custGeom>
            <a:gradFill>
              <a:gsLst>
                <a:gs pos="0">
                  <a:srgbClr val="252C3A">
                    <a:alpha val="71764"/>
                  </a:srgbClr>
                </a:gs>
                <a:gs pos="100000">
                  <a:srgbClr val="252C3A">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60"/>
          <p:cNvGrpSpPr/>
          <p:nvPr/>
        </p:nvGrpSpPr>
        <p:grpSpPr>
          <a:xfrm>
            <a:off x="2490254" y="429296"/>
            <a:ext cx="4163493" cy="3734253"/>
            <a:chOff x="739244" y="740871"/>
            <a:chExt cx="4163493" cy="3734253"/>
          </a:xfrm>
        </p:grpSpPr>
        <p:sp>
          <p:nvSpPr>
            <p:cNvPr id="1110" name="Google Shape;1110;p60"/>
            <p:cNvSpPr/>
            <p:nvPr/>
          </p:nvSpPr>
          <p:spPr>
            <a:xfrm>
              <a:off x="2939824" y="2225410"/>
              <a:ext cx="1962913" cy="2249713"/>
            </a:xfrm>
            <a:custGeom>
              <a:avLst/>
              <a:gdLst/>
              <a:ahLst/>
              <a:cxnLst/>
              <a:rect l="l" t="t" r="r" b="b"/>
              <a:pathLst>
                <a:path w="61365" h="70331" extrusionOk="0">
                  <a:moveTo>
                    <a:pt x="14133" y="1"/>
                  </a:moveTo>
                  <a:lnTo>
                    <a:pt x="0" y="70331"/>
                  </a:lnTo>
                  <a:lnTo>
                    <a:pt x="18276" y="70331"/>
                  </a:lnTo>
                  <a:lnTo>
                    <a:pt x="61365"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739244" y="2225410"/>
              <a:ext cx="1962561" cy="2249713"/>
            </a:xfrm>
            <a:custGeom>
              <a:avLst/>
              <a:gdLst/>
              <a:ahLst/>
              <a:cxnLst/>
              <a:rect l="l" t="t" r="r" b="b"/>
              <a:pathLst>
                <a:path w="61354" h="70331" extrusionOk="0">
                  <a:moveTo>
                    <a:pt x="1" y="1"/>
                  </a:moveTo>
                  <a:lnTo>
                    <a:pt x="43078" y="70331"/>
                  </a:lnTo>
                  <a:lnTo>
                    <a:pt x="61354" y="70331"/>
                  </a:lnTo>
                  <a:lnTo>
                    <a:pt x="47233"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1237801" y="740871"/>
              <a:ext cx="3166411" cy="3734253"/>
            </a:xfrm>
            <a:custGeom>
              <a:avLst/>
              <a:gdLst/>
              <a:ahLst/>
              <a:cxnLst/>
              <a:rect l="l" t="t" r="r" b="b"/>
              <a:pathLst>
                <a:path w="98989" h="116741" extrusionOk="0">
                  <a:moveTo>
                    <a:pt x="0" y="1"/>
                  </a:moveTo>
                  <a:lnTo>
                    <a:pt x="33159" y="116741"/>
                  </a:lnTo>
                  <a:lnTo>
                    <a:pt x="65818" y="116741"/>
                  </a:lnTo>
                  <a:lnTo>
                    <a:pt x="98989" y="1"/>
                  </a:lnTo>
                  <a:close/>
                </a:path>
              </a:pathLst>
            </a:custGeom>
            <a:gradFill>
              <a:gsLst>
                <a:gs pos="0">
                  <a:srgbClr val="FEC659">
                    <a:alpha val="55294"/>
                  </a:srgbClr>
                </a:gs>
                <a:gs pos="100000">
                  <a:srgbClr val="4AFFC3">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60"/>
          <p:cNvGrpSpPr/>
          <p:nvPr/>
        </p:nvGrpSpPr>
        <p:grpSpPr>
          <a:xfrm>
            <a:off x="43" y="4163561"/>
            <a:ext cx="9141777" cy="980112"/>
            <a:chOff x="1295125" y="4419400"/>
            <a:chExt cx="5021575" cy="538375"/>
          </a:xfrm>
        </p:grpSpPr>
        <p:sp>
          <p:nvSpPr>
            <p:cNvPr id="1115" name="Google Shape;1115;p60"/>
            <p:cNvSpPr/>
            <p:nvPr/>
          </p:nvSpPr>
          <p:spPr>
            <a:xfrm>
              <a:off x="2729400" y="4584500"/>
              <a:ext cx="2153025" cy="165525"/>
            </a:xfrm>
            <a:custGeom>
              <a:avLst/>
              <a:gdLst/>
              <a:ahLst/>
              <a:cxnLst/>
              <a:rect l="l" t="t" r="r" b="b"/>
              <a:pathLst>
                <a:path w="86121" h="6621" extrusionOk="0">
                  <a:moveTo>
                    <a:pt x="1" y="0"/>
                  </a:moveTo>
                  <a:lnTo>
                    <a:pt x="86121" y="0"/>
                  </a:lnTo>
                  <a:lnTo>
                    <a:pt x="86121" y="6620"/>
                  </a:lnTo>
                  <a:lnTo>
                    <a:pt x="1" y="6620"/>
                  </a:lnTo>
                  <a:close/>
                </a:path>
              </a:pathLst>
            </a:custGeom>
            <a:solidFill>
              <a:srgbClr val="242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2893250" y="4419400"/>
              <a:ext cx="1825350" cy="165750"/>
            </a:xfrm>
            <a:custGeom>
              <a:avLst/>
              <a:gdLst/>
              <a:ahLst/>
              <a:cxnLst/>
              <a:rect l="l" t="t" r="r" b="b"/>
              <a:pathLst>
                <a:path w="73014" h="6630" extrusionOk="0">
                  <a:moveTo>
                    <a:pt x="0" y="1"/>
                  </a:moveTo>
                  <a:lnTo>
                    <a:pt x="73014" y="1"/>
                  </a:lnTo>
                  <a:lnTo>
                    <a:pt x="73014" y="6629"/>
                  </a:lnTo>
                  <a:lnTo>
                    <a:pt x="0" y="6629"/>
                  </a:lnTo>
                  <a:close/>
                </a:path>
              </a:pathLst>
            </a:custGeom>
            <a:solidFill>
              <a:srgbClr val="242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1295125" y="4750000"/>
              <a:ext cx="5021575" cy="207775"/>
            </a:xfrm>
            <a:custGeom>
              <a:avLst/>
              <a:gdLst/>
              <a:ahLst/>
              <a:cxnLst/>
              <a:rect l="l" t="t" r="r" b="b"/>
              <a:pathLst>
                <a:path w="200863" h="8311" extrusionOk="0">
                  <a:moveTo>
                    <a:pt x="1" y="0"/>
                  </a:moveTo>
                  <a:lnTo>
                    <a:pt x="200863" y="0"/>
                  </a:lnTo>
                  <a:lnTo>
                    <a:pt x="200863" y="8311"/>
                  </a:lnTo>
                  <a:lnTo>
                    <a:pt x="1" y="8311"/>
                  </a:lnTo>
                  <a:close/>
                </a:path>
              </a:pathLst>
            </a:custGeom>
            <a:solidFill>
              <a:srgbClr val="202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3322800" y="4584500"/>
              <a:ext cx="966250" cy="165525"/>
            </a:xfrm>
            <a:custGeom>
              <a:avLst/>
              <a:gdLst/>
              <a:ahLst/>
              <a:cxnLst/>
              <a:rect l="l" t="t" r="r" b="b"/>
              <a:pathLst>
                <a:path w="38650" h="6621" extrusionOk="0">
                  <a:moveTo>
                    <a:pt x="0" y="0"/>
                  </a:moveTo>
                  <a:lnTo>
                    <a:pt x="0" y="6620"/>
                  </a:lnTo>
                  <a:lnTo>
                    <a:pt x="38649" y="6620"/>
                  </a:lnTo>
                  <a:lnTo>
                    <a:pt x="38649" y="0"/>
                  </a:ln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3376775" y="4419400"/>
              <a:ext cx="858300" cy="165750"/>
            </a:xfrm>
            <a:custGeom>
              <a:avLst/>
              <a:gdLst/>
              <a:ahLst/>
              <a:cxnLst/>
              <a:rect l="l" t="t" r="r" b="b"/>
              <a:pathLst>
                <a:path w="34332" h="6630" extrusionOk="0">
                  <a:moveTo>
                    <a:pt x="0" y="1"/>
                  </a:moveTo>
                  <a:lnTo>
                    <a:pt x="0" y="6629"/>
                  </a:lnTo>
                  <a:lnTo>
                    <a:pt x="34331" y="6629"/>
                  </a:lnTo>
                  <a:lnTo>
                    <a:pt x="34331" y="1"/>
                  </a:lnTo>
                  <a:close/>
                </a:path>
              </a:pathLst>
            </a:custGeom>
            <a:solidFill>
              <a:srgbClr val="7824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3112925" y="4750000"/>
              <a:ext cx="1385975" cy="207775"/>
            </a:xfrm>
            <a:custGeom>
              <a:avLst/>
              <a:gdLst/>
              <a:ahLst/>
              <a:cxnLst/>
              <a:rect l="l" t="t" r="r" b="b"/>
              <a:pathLst>
                <a:path w="55439" h="8311" extrusionOk="0">
                  <a:moveTo>
                    <a:pt x="8395" y="0"/>
                  </a:moveTo>
                  <a:lnTo>
                    <a:pt x="1" y="8311"/>
                  </a:lnTo>
                  <a:lnTo>
                    <a:pt x="55439" y="8311"/>
                  </a:lnTo>
                  <a:lnTo>
                    <a:pt x="47044" y="0"/>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4171850" y="4584500"/>
              <a:ext cx="200675" cy="373275"/>
            </a:xfrm>
            <a:custGeom>
              <a:avLst/>
              <a:gdLst/>
              <a:ahLst/>
              <a:cxnLst/>
              <a:rect l="l" t="t" r="r" b="b"/>
              <a:pathLst>
                <a:path w="8027" h="14931" extrusionOk="0">
                  <a:moveTo>
                    <a:pt x="1" y="0"/>
                  </a:moveTo>
                  <a:lnTo>
                    <a:pt x="1" y="7323"/>
                  </a:lnTo>
                  <a:lnTo>
                    <a:pt x="6629" y="14931"/>
                  </a:lnTo>
                  <a:lnTo>
                    <a:pt x="8027" y="14931"/>
                  </a:lnTo>
                  <a:lnTo>
                    <a:pt x="1047" y="6921"/>
                  </a:lnTo>
                  <a:lnTo>
                    <a:pt x="104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3239300" y="4584500"/>
              <a:ext cx="200675" cy="373275"/>
            </a:xfrm>
            <a:custGeom>
              <a:avLst/>
              <a:gdLst/>
              <a:ahLst/>
              <a:cxnLst/>
              <a:rect l="l" t="t" r="r" b="b"/>
              <a:pathLst>
                <a:path w="8027" h="14931" extrusionOk="0">
                  <a:moveTo>
                    <a:pt x="6981" y="0"/>
                  </a:moveTo>
                  <a:lnTo>
                    <a:pt x="6981" y="6921"/>
                  </a:lnTo>
                  <a:lnTo>
                    <a:pt x="1" y="14931"/>
                  </a:lnTo>
                  <a:lnTo>
                    <a:pt x="1399" y="14931"/>
                  </a:lnTo>
                  <a:lnTo>
                    <a:pt x="8027" y="7323"/>
                  </a:lnTo>
                  <a:lnTo>
                    <a:pt x="802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4119550" y="4419400"/>
              <a:ext cx="26175" cy="165750"/>
            </a:xfrm>
            <a:custGeom>
              <a:avLst/>
              <a:gdLst/>
              <a:ahLst/>
              <a:cxnLst/>
              <a:rect l="l" t="t" r="r" b="b"/>
              <a:pathLst>
                <a:path w="1047" h="6630" extrusionOk="0">
                  <a:moveTo>
                    <a:pt x="0" y="1"/>
                  </a:moveTo>
                  <a:lnTo>
                    <a:pt x="0" y="6629"/>
                  </a:lnTo>
                  <a:lnTo>
                    <a:pt x="1046" y="6629"/>
                  </a:lnTo>
                  <a:lnTo>
                    <a:pt x="104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3466125" y="4419400"/>
              <a:ext cx="26175" cy="165750"/>
            </a:xfrm>
            <a:custGeom>
              <a:avLst/>
              <a:gdLst/>
              <a:ahLst/>
              <a:cxnLst/>
              <a:rect l="l" t="t" r="r" b="b"/>
              <a:pathLst>
                <a:path w="1047" h="6630" extrusionOk="0">
                  <a:moveTo>
                    <a:pt x="0" y="1"/>
                  </a:moveTo>
                  <a:lnTo>
                    <a:pt x="0" y="6629"/>
                  </a:lnTo>
                  <a:lnTo>
                    <a:pt x="1046" y="6629"/>
                  </a:lnTo>
                  <a:lnTo>
                    <a:pt x="1046"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0"/>
          <p:cNvSpPr/>
          <p:nvPr/>
        </p:nvSpPr>
        <p:spPr>
          <a:xfrm>
            <a:off x="6398672" y="804252"/>
            <a:ext cx="869347" cy="869347"/>
          </a:xfrm>
          <a:custGeom>
            <a:avLst/>
            <a:gdLst/>
            <a:ahLst/>
            <a:cxnLst/>
            <a:rect l="l" t="t" r="r" b="b"/>
            <a:pathLst>
              <a:path w="21468" h="21468" extrusionOk="0">
                <a:moveTo>
                  <a:pt x="10728" y="1"/>
                </a:moveTo>
                <a:cubicBezTo>
                  <a:pt x="4811" y="1"/>
                  <a:pt x="0" y="4799"/>
                  <a:pt x="0" y="10728"/>
                </a:cubicBezTo>
                <a:cubicBezTo>
                  <a:pt x="0" y="16657"/>
                  <a:pt x="4811" y="21468"/>
                  <a:pt x="10728" y="21468"/>
                </a:cubicBezTo>
                <a:cubicBezTo>
                  <a:pt x="16657" y="21468"/>
                  <a:pt x="21467" y="16657"/>
                  <a:pt x="21467" y="10728"/>
                </a:cubicBezTo>
                <a:cubicBezTo>
                  <a:pt x="21467" y="4799"/>
                  <a:pt x="16657" y="1"/>
                  <a:pt x="10728"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1977173" y="3620401"/>
            <a:ext cx="607920" cy="607920"/>
          </a:xfrm>
          <a:custGeom>
            <a:avLst/>
            <a:gdLst/>
            <a:ahLst/>
            <a:cxnLst/>
            <a:rect l="l" t="t" r="r" b="b"/>
            <a:pathLst>
              <a:path w="21468" h="21468" extrusionOk="0">
                <a:moveTo>
                  <a:pt x="10728" y="1"/>
                </a:moveTo>
                <a:cubicBezTo>
                  <a:pt x="4811" y="1"/>
                  <a:pt x="0" y="4799"/>
                  <a:pt x="0" y="10728"/>
                </a:cubicBezTo>
                <a:cubicBezTo>
                  <a:pt x="0" y="16657"/>
                  <a:pt x="4811" y="21468"/>
                  <a:pt x="10728" y="21468"/>
                </a:cubicBezTo>
                <a:cubicBezTo>
                  <a:pt x="16657" y="21468"/>
                  <a:pt x="21467" y="16657"/>
                  <a:pt x="21467" y="10728"/>
                </a:cubicBezTo>
                <a:cubicBezTo>
                  <a:pt x="21467" y="4799"/>
                  <a:pt x="16657" y="1"/>
                  <a:pt x="10728"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5;p41">
            <a:extLst>
              <a:ext uri="{FF2B5EF4-FFF2-40B4-BE49-F238E27FC236}">
                <a16:creationId xmlns:a16="http://schemas.microsoft.com/office/drawing/2014/main" id="{32C1551F-F1F9-4F06-9873-D78DD75A7E09}"/>
              </a:ext>
            </a:extLst>
          </p:cNvPr>
          <p:cNvSpPr txBox="1">
            <a:spLocks/>
          </p:cNvSpPr>
          <p:nvPr/>
        </p:nvSpPr>
        <p:spPr>
          <a:xfrm>
            <a:off x="144786" y="3552534"/>
            <a:ext cx="2401599" cy="14020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solidFill>
                  <a:schemeClr val="bg1"/>
                </a:solidFill>
              </a:rPr>
              <a:t>Cluster 1: 100%</a:t>
            </a:r>
          </a:p>
          <a:p>
            <a:r>
              <a:rPr lang="en">
                <a:solidFill>
                  <a:schemeClr val="bg1"/>
                </a:solidFill>
              </a:rPr>
              <a:t>Cluster 2: 100%</a:t>
            </a:r>
          </a:p>
        </p:txBody>
      </p:sp>
      <p:pic>
        <p:nvPicPr>
          <p:cNvPr id="7" name="Picture 6">
            <a:extLst>
              <a:ext uri="{FF2B5EF4-FFF2-40B4-BE49-F238E27FC236}">
                <a16:creationId xmlns:a16="http://schemas.microsoft.com/office/drawing/2014/main" id="{E8EC884B-7E29-4AFD-94A7-F829A7D29CC5}"/>
              </a:ext>
            </a:extLst>
          </p:cNvPr>
          <p:cNvPicPr>
            <a:picLocks noChangeAspect="1"/>
          </p:cNvPicPr>
          <p:nvPr/>
        </p:nvPicPr>
        <p:blipFill>
          <a:blip r:embed="rId3"/>
          <a:stretch>
            <a:fillRect/>
          </a:stretch>
        </p:blipFill>
        <p:spPr>
          <a:xfrm>
            <a:off x="1951975" y="504373"/>
            <a:ext cx="5202534" cy="1726205"/>
          </a:xfrm>
          <a:prstGeom prst="rect">
            <a:avLst/>
          </a:prstGeom>
        </p:spPr>
      </p:pic>
      <p:pic>
        <p:nvPicPr>
          <p:cNvPr id="10" name="Picture 9">
            <a:extLst>
              <a:ext uri="{FF2B5EF4-FFF2-40B4-BE49-F238E27FC236}">
                <a16:creationId xmlns:a16="http://schemas.microsoft.com/office/drawing/2014/main" id="{0727119E-1F4F-4DE7-AE01-4EC6A78F79BF}"/>
              </a:ext>
            </a:extLst>
          </p:cNvPr>
          <p:cNvPicPr>
            <a:picLocks noChangeAspect="1"/>
          </p:cNvPicPr>
          <p:nvPr/>
        </p:nvPicPr>
        <p:blipFill>
          <a:blip r:embed="rId4"/>
          <a:stretch>
            <a:fillRect/>
          </a:stretch>
        </p:blipFill>
        <p:spPr>
          <a:xfrm>
            <a:off x="1938010" y="2246991"/>
            <a:ext cx="5230463" cy="1678669"/>
          </a:xfrm>
          <a:prstGeom prst="rect">
            <a:avLst/>
          </a:prstGeom>
        </p:spPr>
      </p:pic>
      <p:pic>
        <p:nvPicPr>
          <p:cNvPr id="12" name="Picture 11">
            <a:extLst>
              <a:ext uri="{FF2B5EF4-FFF2-40B4-BE49-F238E27FC236}">
                <a16:creationId xmlns:a16="http://schemas.microsoft.com/office/drawing/2014/main" id="{68B102D9-125E-48E4-97FF-5596842A8A21}"/>
              </a:ext>
            </a:extLst>
          </p:cNvPr>
          <p:cNvPicPr>
            <a:picLocks noChangeAspect="1"/>
          </p:cNvPicPr>
          <p:nvPr/>
        </p:nvPicPr>
        <p:blipFill>
          <a:blip r:embed="rId5"/>
          <a:stretch>
            <a:fillRect/>
          </a:stretch>
        </p:blipFill>
        <p:spPr>
          <a:xfrm>
            <a:off x="-18759" y="726471"/>
            <a:ext cx="9144000" cy="2826830"/>
          </a:xfrm>
          <a:prstGeom prst="rect">
            <a:avLst/>
          </a:prstGeom>
        </p:spPr>
      </p:pic>
    </p:spTree>
    <p:extLst>
      <p:ext uri="{BB962C8B-B14F-4D97-AF65-F5344CB8AC3E}">
        <p14:creationId xmlns:p14="http://schemas.microsoft.com/office/powerpoint/2010/main" val="95482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59"/>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800" b="1"/>
              <a:t>Data Cleaning</a:t>
            </a:r>
          </a:p>
        </p:txBody>
      </p:sp>
      <p:sp>
        <p:nvSpPr>
          <p:cNvPr id="1066" name="Google Shape;1066;p59"/>
          <p:cNvSpPr txBox="1">
            <a:spLocks noGrp="1"/>
          </p:cNvSpPr>
          <p:nvPr>
            <p:ph type="title" idx="4294967295"/>
          </p:nvPr>
        </p:nvSpPr>
        <p:spPr>
          <a:xfrm>
            <a:off x="888050" y="1536525"/>
            <a:ext cx="14931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sz="1600">
                <a:solidFill>
                  <a:schemeClr val="accent5"/>
                </a:solidFill>
              </a:rPr>
              <a:t>Genre</a:t>
            </a:r>
            <a:endParaRPr sz="1600">
              <a:solidFill>
                <a:schemeClr val="accent5"/>
              </a:solidFill>
            </a:endParaRPr>
          </a:p>
        </p:txBody>
      </p:sp>
      <p:sp>
        <p:nvSpPr>
          <p:cNvPr id="1067" name="Google Shape;1067;p59"/>
          <p:cNvSpPr txBox="1">
            <a:spLocks noGrp="1"/>
          </p:cNvSpPr>
          <p:nvPr>
            <p:ph type="title" idx="4294967295"/>
          </p:nvPr>
        </p:nvSpPr>
        <p:spPr>
          <a:xfrm>
            <a:off x="725750" y="1839625"/>
            <a:ext cx="18177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Karla"/>
                <a:ea typeface="Karla"/>
                <a:cs typeface="Karla"/>
                <a:sym typeface="Karla"/>
              </a:rPr>
              <a:t>Main Genre is the first genre listed</a:t>
            </a:r>
            <a:endParaRPr sz="1200">
              <a:latin typeface="Karla"/>
              <a:ea typeface="Karla"/>
              <a:cs typeface="Karla"/>
              <a:sym typeface="Karla"/>
            </a:endParaRPr>
          </a:p>
        </p:txBody>
      </p:sp>
      <p:cxnSp>
        <p:nvCxnSpPr>
          <p:cNvPr id="1068" name="Google Shape;1068;p59"/>
          <p:cNvCxnSpPr/>
          <p:nvPr/>
        </p:nvCxnSpPr>
        <p:spPr>
          <a:xfrm>
            <a:off x="1634600" y="2588700"/>
            <a:ext cx="0" cy="1688400"/>
          </a:xfrm>
          <a:prstGeom prst="straightConnector1">
            <a:avLst/>
          </a:prstGeom>
          <a:noFill/>
          <a:ln w="9525" cap="flat" cmpd="sng">
            <a:solidFill>
              <a:schemeClr val="accent5"/>
            </a:solidFill>
            <a:prstDash val="solid"/>
            <a:round/>
            <a:headEnd type="oval" w="med" len="med"/>
            <a:tailEnd type="oval" w="med" len="med"/>
          </a:ln>
        </p:spPr>
      </p:cxnSp>
      <p:sp>
        <p:nvSpPr>
          <p:cNvPr id="1069" name="Google Shape;1069;p59"/>
          <p:cNvSpPr txBox="1">
            <a:spLocks noGrp="1"/>
          </p:cNvSpPr>
          <p:nvPr>
            <p:ph type="title" idx="4294967295"/>
          </p:nvPr>
        </p:nvSpPr>
        <p:spPr>
          <a:xfrm>
            <a:off x="2846300" y="1536525"/>
            <a:ext cx="149310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accent5"/>
                </a:solidFill>
              </a:rPr>
              <a:t>Awards</a:t>
            </a:r>
            <a:endParaRPr sz="1600">
              <a:solidFill>
                <a:schemeClr val="accent5"/>
              </a:solidFill>
            </a:endParaRPr>
          </a:p>
        </p:txBody>
      </p:sp>
      <p:sp>
        <p:nvSpPr>
          <p:cNvPr id="1070" name="Google Shape;1070;p59"/>
          <p:cNvSpPr txBox="1">
            <a:spLocks noGrp="1"/>
          </p:cNvSpPr>
          <p:nvPr>
            <p:ph type="title" idx="4294967295"/>
          </p:nvPr>
        </p:nvSpPr>
        <p:spPr>
          <a:xfrm>
            <a:off x="2684000" y="1839625"/>
            <a:ext cx="18177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200">
                <a:latin typeface="Karla"/>
                <a:ea typeface="Karla"/>
                <a:cs typeface="Karla"/>
                <a:sym typeface="Karla"/>
              </a:rPr>
              <a:t>Whether a movie received an award</a:t>
            </a:r>
            <a:endParaRPr sz="1200">
              <a:latin typeface="Karla"/>
              <a:ea typeface="Karla"/>
              <a:cs typeface="Karla"/>
              <a:sym typeface="Karla"/>
            </a:endParaRPr>
          </a:p>
        </p:txBody>
      </p:sp>
      <p:cxnSp>
        <p:nvCxnSpPr>
          <p:cNvPr id="1071" name="Google Shape;1071;p59"/>
          <p:cNvCxnSpPr/>
          <p:nvPr/>
        </p:nvCxnSpPr>
        <p:spPr>
          <a:xfrm>
            <a:off x="3592875" y="2588700"/>
            <a:ext cx="0" cy="1688400"/>
          </a:xfrm>
          <a:prstGeom prst="straightConnector1">
            <a:avLst/>
          </a:prstGeom>
          <a:noFill/>
          <a:ln w="9525" cap="flat" cmpd="sng">
            <a:solidFill>
              <a:schemeClr val="accent5"/>
            </a:solidFill>
            <a:prstDash val="solid"/>
            <a:round/>
            <a:headEnd type="oval" w="med" len="med"/>
            <a:tailEnd type="oval" w="med" len="med"/>
          </a:ln>
        </p:spPr>
      </p:cxnSp>
      <p:cxnSp>
        <p:nvCxnSpPr>
          <p:cNvPr id="1072" name="Google Shape;1072;p59"/>
          <p:cNvCxnSpPr/>
          <p:nvPr/>
        </p:nvCxnSpPr>
        <p:spPr>
          <a:xfrm>
            <a:off x="5551138" y="2588700"/>
            <a:ext cx="0" cy="1688400"/>
          </a:xfrm>
          <a:prstGeom prst="straightConnector1">
            <a:avLst/>
          </a:prstGeom>
          <a:noFill/>
          <a:ln w="9525" cap="flat" cmpd="sng">
            <a:solidFill>
              <a:schemeClr val="accent5"/>
            </a:solidFill>
            <a:prstDash val="solid"/>
            <a:round/>
            <a:headEnd type="oval" w="med" len="med"/>
            <a:tailEnd type="oval" w="med" len="med"/>
          </a:ln>
        </p:spPr>
      </p:cxnSp>
      <p:cxnSp>
        <p:nvCxnSpPr>
          <p:cNvPr id="1073" name="Google Shape;1073;p59"/>
          <p:cNvCxnSpPr/>
          <p:nvPr/>
        </p:nvCxnSpPr>
        <p:spPr>
          <a:xfrm>
            <a:off x="7509388" y="2588700"/>
            <a:ext cx="0" cy="1688400"/>
          </a:xfrm>
          <a:prstGeom prst="straightConnector1">
            <a:avLst/>
          </a:prstGeom>
          <a:noFill/>
          <a:ln w="9525" cap="flat" cmpd="sng">
            <a:solidFill>
              <a:schemeClr val="accent5"/>
            </a:solidFill>
            <a:prstDash val="solid"/>
            <a:round/>
            <a:headEnd type="oval" w="med" len="med"/>
            <a:tailEnd type="oval" w="med" len="med"/>
          </a:ln>
        </p:spPr>
      </p:cxnSp>
      <p:sp>
        <p:nvSpPr>
          <p:cNvPr id="1074" name="Google Shape;1074;p59"/>
          <p:cNvSpPr txBox="1">
            <a:spLocks noGrp="1"/>
          </p:cNvSpPr>
          <p:nvPr>
            <p:ph type="title" idx="4294967295"/>
          </p:nvPr>
        </p:nvSpPr>
        <p:spPr>
          <a:xfrm>
            <a:off x="4556798" y="1536525"/>
            <a:ext cx="1958250"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accent5"/>
                </a:solidFill>
              </a:rPr>
              <a:t>Original Language</a:t>
            </a:r>
            <a:endParaRPr sz="1600">
              <a:solidFill>
                <a:schemeClr val="accent5"/>
              </a:solidFill>
            </a:endParaRPr>
          </a:p>
        </p:txBody>
      </p:sp>
      <p:sp>
        <p:nvSpPr>
          <p:cNvPr id="1075" name="Google Shape;1075;p59"/>
          <p:cNvSpPr txBox="1">
            <a:spLocks noGrp="1"/>
          </p:cNvSpPr>
          <p:nvPr>
            <p:ph type="title" idx="4294967295"/>
          </p:nvPr>
        </p:nvSpPr>
        <p:spPr>
          <a:xfrm>
            <a:off x="4642250" y="1839625"/>
            <a:ext cx="18177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200">
                <a:latin typeface="Karla"/>
                <a:ea typeface="Karla"/>
                <a:cs typeface="Karla"/>
                <a:sym typeface="Karla"/>
              </a:rPr>
              <a:t>Replacing language acronym for easier understanding</a:t>
            </a:r>
            <a:endParaRPr sz="1200">
              <a:latin typeface="Karla"/>
              <a:ea typeface="Karla"/>
              <a:cs typeface="Karla"/>
              <a:sym typeface="Karla"/>
            </a:endParaRPr>
          </a:p>
        </p:txBody>
      </p:sp>
      <p:sp>
        <p:nvSpPr>
          <p:cNvPr id="1076" name="Google Shape;1076;p59"/>
          <p:cNvSpPr txBox="1">
            <a:spLocks noGrp="1"/>
          </p:cNvSpPr>
          <p:nvPr>
            <p:ph type="title" idx="4294967295"/>
          </p:nvPr>
        </p:nvSpPr>
        <p:spPr>
          <a:xfrm>
            <a:off x="6630854" y="1536525"/>
            <a:ext cx="1756992" cy="36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accent5"/>
                </a:solidFill>
              </a:rPr>
              <a:t>Numerical Data</a:t>
            </a:r>
            <a:endParaRPr sz="1600">
              <a:solidFill>
                <a:schemeClr val="accent5"/>
              </a:solidFill>
            </a:endParaRPr>
          </a:p>
        </p:txBody>
      </p:sp>
      <p:sp>
        <p:nvSpPr>
          <p:cNvPr id="1077" name="Google Shape;1077;p59"/>
          <p:cNvSpPr txBox="1">
            <a:spLocks noGrp="1"/>
          </p:cNvSpPr>
          <p:nvPr>
            <p:ph type="title" idx="4294967295"/>
          </p:nvPr>
        </p:nvSpPr>
        <p:spPr>
          <a:xfrm>
            <a:off x="6600500" y="1839625"/>
            <a:ext cx="1817700" cy="53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1200">
                <a:latin typeface="Karla"/>
                <a:ea typeface="Karla"/>
                <a:cs typeface="Karla"/>
                <a:sym typeface="Karla"/>
              </a:rPr>
              <a:t>Removing invalid rows and converting to numerical</a:t>
            </a:r>
            <a:endParaRPr sz="1200">
              <a:latin typeface="Karla"/>
              <a:ea typeface="Karla"/>
              <a:cs typeface="Karla"/>
              <a:sym typeface="Karla"/>
            </a:endParaRPr>
          </a:p>
        </p:txBody>
      </p:sp>
      <p:sp>
        <p:nvSpPr>
          <p:cNvPr id="1078" name="Google Shape;1078;p59"/>
          <p:cNvSpPr/>
          <p:nvPr/>
        </p:nvSpPr>
        <p:spPr>
          <a:xfrm>
            <a:off x="1364949" y="2973022"/>
            <a:ext cx="539305" cy="539982"/>
          </a:xfrm>
          <a:custGeom>
            <a:avLst/>
            <a:gdLst/>
            <a:ahLst/>
            <a:cxnLst/>
            <a:rect l="l" t="t" r="r" b="b"/>
            <a:pathLst>
              <a:path w="7851" h="7860" extrusionOk="0">
                <a:moveTo>
                  <a:pt x="3926" y="1"/>
                </a:moveTo>
                <a:cubicBezTo>
                  <a:pt x="1758" y="1"/>
                  <a:pt x="1" y="1758"/>
                  <a:pt x="1" y="3926"/>
                </a:cubicBezTo>
                <a:cubicBezTo>
                  <a:pt x="1" y="6094"/>
                  <a:pt x="1758" y="7860"/>
                  <a:pt x="3926" y="7860"/>
                </a:cubicBezTo>
                <a:cubicBezTo>
                  <a:pt x="6093" y="7860"/>
                  <a:pt x="7851" y="6094"/>
                  <a:pt x="7851" y="3926"/>
                </a:cubicBezTo>
                <a:cubicBezTo>
                  <a:pt x="7851" y="1758"/>
                  <a:pt x="6093" y="1"/>
                  <a:pt x="392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txBox="1">
            <a:spLocks noGrp="1"/>
          </p:cNvSpPr>
          <p:nvPr>
            <p:ph type="title"/>
          </p:nvPr>
        </p:nvSpPr>
        <p:spPr>
          <a:xfrm>
            <a:off x="1347375" y="2973600"/>
            <a:ext cx="563700" cy="5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rPr>
              <a:t>01</a:t>
            </a:r>
            <a:endParaRPr sz="1800" b="1">
              <a:solidFill>
                <a:schemeClr val="accent6"/>
              </a:solidFill>
            </a:endParaRPr>
          </a:p>
        </p:txBody>
      </p:sp>
      <p:sp>
        <p:nvSpPr>
          <p:cNvPr id="1080" name="Google Shape;1080;p59"/>
          <p:cNvSpPr/>
          <p:nvPr/>
        </p:nvSpPr>
        <p:spPr>
          <a:xfrm>
            <a:off x="3328599" y="2973022"/>
            <a:ext cx="539305" cy="539982"/>
          </a:xfrm>
          <a:custGeom>
            <a:avLst/>
            <a:gdLst/>
            <a:ahLst/>
            <a:cxnLst/>
            <a:rect l="l" t="t" r="r" b="b"/>
            <a:pathLst>
              <a:path w="7851" h="7860" extrusionOk="0">
                <a:moveTo>
                  <a:pt x="3926" y="1"/>
                </a:moveTo>
                <a:cubicBezTo>
                  <a:pt x="1758" y="1"/>
                  <a:pt x="1" y="1758"/>
                  <a:pt x="1" y="3926"/>
                </a:cubicBezTo>
                <a:cubicBezTo>
                  <a:pt x="1" y="6094"/>
                  <a:pt x="1758" y="7860"/>
                  <a:pt x="3926" y="7860"/>
                </a:cubicBezTo>
                <a:cubicBezTo>
                  <a:pt x="6093" y="7860"/>
                  <a:pt x="7851" y="6094"/>
                  <a:pt x="7851" y="3926"/>
                </a:cubicBezTo>
                <a:cubicBezTo>
                  <a:pt x="7851" y="1758"/>
                  <a:pt x="6093" y="1"/>
                  <a:pt x="392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txBox="1">
            <a:spLocks noGrp="1"/>
          </p:cNvSpPr>
          <p:nvPr>
            <p:ph type="title"/>
          </p:nvPr>
        </p:nvSpPr>
        <p:spPr>
          <a:xfrm>
            <a:off x="3311025" y="2973600"/>
            <a:ext cx="563700" cy="5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rPr>
              <a:t>02</a:t>
            </a:r>
            <a:endParaRPr sz="1800" b="1">
              <a:solidFill>
                <a:schemeClr val="accent6"/>
              </a:solidFill>
            </a:endParaRPr>
          </a:p>
        </p:txBody>
      </p:sp>
      <p:sp>
        <p:nvSpPr>
          <p:cNvPr id="1082" name="Google Shape;1082;p59"/>
          <p:cNvSpPr/>
          <p:nvPr/>
        </p:nvSpPr>
        <p:spPr>
          <a:xfrm>
            <a:off x="5286861" y="2973022"/>
            <a:ext cx="539305" cy="539982"/>
          </a:xfrm>
          <a:custGeom>
            <a:avLst/>
            <a:gdLst/>
            <a:ahLst/>
            <a:cxnLst/>
            <a:rect l="l" t="t" r="r" b="b"/>
            <a:pathLst>
              <a:path w="7851" h="7860" extrusionOk="0">
                <a:moveTo>
                  <a:pt x="3926" y="1"/>
                </a:moveTo>
                <a:cubicBezTo>
                  <a:pt x="1758" y="1"/>
                  <a:pt x="1" y="1758"/>
                  <a:pt x="1" y="3926"/>
                </a:cubicBezTo>
                <a:cubicBezTo>
                  <a:pt x="1" y="6094"/>
                  <a:pt x="1758" y="7860"/>
                  <a:pt x="3926" y="7860"/>
                </a:cubicBezTo>
                <a:cubicBezTo>
                  <a:pt x="6093" y="7860"/>
                  <a:pt x="7851" y="6094"/>
                  <a:pt x="7851" y="3926"/>
                </a:cubicBezTo>
                <a:cubicBezTo>
                  <a:pt x="7851" y="1758"/>
                  <a:pt x="6093" y="1"/>
                  <a:pt x="392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txBox="1">
            <a:spLocks noGrp="1"/>
          </p:cNvSpPr>
          <p:nvPr>
            <p:ph type="title"/>
          </p:nvPr>
        </p:nvSpPr>
        <p:spPr>
          <a:xfrm>
            <a:off x="5269288" y="2973600"/>
            <a:ext cx="563700" cy="5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rPr>
              <a:t>03</a:t>
            </a:r>
            <a:endParaRPr sz="1800" b="1">
              <a:solidFill>
                <a:schemeClr val="accent6"/>
              </a:solidFill>
            </a:endParaRPr>
          </a:p>
        </p:txBody>
      </p:sp>
      <p:sp>
        <p:nvSpPr>
          <p:cNvPr id="1084" name="Google Shape;1084;p59"/>
          <p:cNvSpPr/>
          <p:nvPr/>
        </p:nvSpPr>
        <p:spPr>
          <a:xfrm>
            <a:off x="7245136" y="2973022"/>
            <a:ext cx="539305" cy="539982"/>
          </a:xfrm>
          <a:custGeom>
            <a:avLst/>
            <a:gdLst/>
            <a:ahLst/>
            <a:cxnLst/>
            <a:rect l="l" t="t" r="r" b="b"/>
            <a:pathLst>
              <a:path w="7851" h="7860" extrusionOk="0">
                <a:moveTo>
                  <a:pt x="3926" y="1"/>
                </a:moveTo>
                <a:cubicBezTo>
                  <a:pt x="1758" y="1"/>
                  <a:pt x="1" y="1758"/>
                  <a:pt x="1" y="3926"/>
                </a:cubicBezTo>
                <a:cubicBezTo>
                  <a:pt x="1" y="6094"/>
                  <a:pt x="1758" y="7860"/>
                  <a:pt x="3926" y="7860"/>
                </a:cubicBezTo>
                <a:cubicBezTo>
                  <a:pt x="6093" y="7860"/>
                  <a:pt x="7851" y="6094"/>
                  <a:pt x="7851" y="3926"/>
                </a:cubicBezTo>
                <a:cubicBezTo>
                  <a:pt x="7851" y="1758"/>
                  <a:pt x="6093" y="1"/>
                  <a:pt x="392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txBox="1">
            <a:spLocks noGrp="1"/>
          </p:cNvSpPr>
          <p:nvPr>
            <p:ph type="title"/>
          </p:nvPr>
        </p:nvSpPr>
        <p:spPr>
          <a:xfrm>
            <a:off x="7227563" y="2973600"/>
            <a:ext cx="563700" cy="5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6"/>
                </a:solidFill>
              </a:rPr>
              <a:t>04</a:t>
            </a:r>
            <a:endParaRPr sz="1800" b="1">
              <a:solidFill>
                <a:schemeClr val="accent6"/>
              </a:solidFill>
            </a:endParaRPr>
          </a:p>
        </p:txBody>
      </p:sp>
      <p:grpSp>
        <p:nvGrpSpPr>
          <p:cNvPr id="1086" name="Google Shape;1086;p59"/>
          <p:cNvGrpSpPr/>
          <p:nvPr/>
        </p:nvGrpSpPr>
        <p:grpSpPr>
          <a:xfrm>
            <a:off x="963164" y="4172426"/>
            <a:ext cx="1342860" cy="606968"/>
            <a:chOff x="238125" y="1225750"/>
            <a:chExt cx="7116375" cy="3216575"/>
          </a:xfrm>
        </p:grpSpPr>
        <p:sp>
          <p:nvSpPr>
            <p:cNvPr id="1087" name="Google Shape;1087;p59"/>
            <p:cNvSpPr/>
            <p:nvPr/>
          </p:nvSpPr>
          <p:spPr>
            <a:xfrm>
              <a:off x="238125" y="1225750"/>
              <a:ext cx="7116375" cy="3216575"/>
            </a:xfrm>
            <a:custGeom>
              <a:avLst/>
              <a:gdLst/>
              <a:ahLst/>
              <a:cxnLst/>
              <a:rect l="l" t="t" r="r" b="b"/>
              <a:pathLst>
                <a:path w="284655" h="128663" extrusionOk="0">
                  <a:moveTo>
                    <a:pt x="142327" y="0"/>
                  </a:moveTo>
                  <a:lnTo>
                    <a:pt x="108219" y="27485"/>
                  </a:lnTo>
                  <a:lnTo>
                    <a:pt x="12465" y="27693"/>
                  </a:lnTo>
                  <a:lnTo>
                    <a:pt x="64514" y="60967"/>
                  </a:lnTo>
                  <a:lnTo>
                    <a:pt x="0" y="128662"/>
                  </a:lnTo>
                  <a:lnTo>
                    <a:pt x="142327" y="100082"/>
                  </a:lnTo>
                  <a:lnTo>
                    <a:pt x="284655" y="128662"/>
                  </a:lnTo>
                  <a:lnTo>
                    <a:pt x="220141" y="60967"/>
                  </a:lnTo>
                  <a:lnTo>
                    <a:pt x="272190" y="27693"/>
                  </a:lnTo>
                  <a:lnTo>
                    <a:pt x="176384" y="27485"/>
                  </a:lnTo>
                  <a:lnTo>
                    <a:pt x="14232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a:off x="1667125" y="1915475"/>
              <a:ext cx="5375775" cy="2240000"/>
            </a:xfrm>
            <a:custGeom>
              <a:avLst/>
              <a:gdLst/>
              <a:ahLst/>
              <a:cxnLst/>
              <a:rect l="l" t="t" r="r" b="b"/>
              <a:pathLst>
                <a:path w="215031" h="89600" extrusionOk="0">
                  <a:moveTo>
                    <a:pt x="171742" y="0"/>
                  </a:moveTo>
                  <a:lnTo>
                    <a:pt x="0" y="89600"/>
                  </a:lnTo>
                  <a:lnTo>
                    <a:pt x="0" y="89600"/>
                  </a:lnTo>
                  <a:lnTo>
                    <a:pt x="85167" y="72493"/>
                  </a:lnTo>
                  <a:lnTo>
                    <a:pt x="115104" y="78543"/>
                  </a:lnTo>
                  <a:lnTo>
                    <a:pt x="175863" y="46834"/>
                  </a:lnTo>
                  <a:lnTo>
                    <a:pt x="162981" y="33378"/>
                  </a:lnTo>
                  <a:lnTo>
                    <a:pt x="215030" y="104"/>
                  </a:lnTo>
                  <a:lnTo>
                    <a:pt x="1717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9"/>
            <p:cNvSpPr/>
            <p:nvPr/>
          </p:nvSpPr>
          <p:spPr>
            <a:xfrm>
              <a:off x="746600" y="1491725"/>
              <a:ext cx="3872450" cy="2417325"/>
            </a:xfrm>
            <a:custGeom>
              <a:avLst/>
              <a:gdLst/>
              <a:ahLst/>
              <a:cxnLst/>
              <a:rect l="l" t="t" r="r" b="b"/>
              <a:pathLst>
                <a:path w="154898" h="96693" extrusionOk="0">
                  <a:moveTo>
                    <a:pt x="135183" y="0"/>
                  </a:moveTo>
                  <a:lnTo>
                    <a:pt x="41724" y="48764"/>
                  </a:lnTo>
                  <a:lnTo>
                    <a:pt x="44175" y="50328"/>
                  </a:lnTo>
                  <a:lnTo>
                    <a:pt x="1" y="96693"/>
                  </a:lnTo>
                  <a:lnTo>
                    <a:pt x="154897" y="15907"/>
                  </a:lnTo>
                  <a:lnTo>
                    <a:pt x="1351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59"/>
          <p:cNvGrpSpPr/>
          <p:nvPr/>
        </p:nvGrpSpPr>
        <p:grpSpPr>
          <a:xfrm>
            <a:off x="2921435" y="4172426"/>
            <a:ext cx="1342860" cy="606968"/>
            <a:chOff x="238125" y="1225750"/>
            <a:chExt cx="7116375" cy="3216575"/>
          </a:xfrm>
        </p:grpSpPr>
        <p:sp>
          <p:nvSpPr>
            <p:cNvPr id="1091" name="Google Shape;1091;p59"/>
            <p:cNvSpPr/>
            <p:nvPr/>
          </p:nvSpPr>
          <p:spPr>
            <a:xfrm>
              <a:off x="238125" y="1225750"/>
              <a:ext cx="7116375" cy="3216575"/>
            </a:xfrm>
            <a:custGeom>
              <a:avLst/>
              <a:gdLst/>
              <a:ahLst/>
              <a:cxnLst/>
              <a:rect l="l" t="t" r="r" b="b"/>
              <a:pathLst>
                <a:path w="284655" h="128663" extrusionOk="0">
                  <a:moveTo>
                    <a:pt x="142327" y="0"/>
                  </a:moveTo>
                  <a:lnTo>
                    <a:pt x="108219" y="27485"/>
                  </a:lnTo>
                  <a:lnTo>
                    <a:pt x="12465" y="27693"/>
                  </a:lnTo>
                  <a:lnTo>
                    <a:pt x="64514" y="60967"/>
                  </a:lnTo>
                  <a:lnTo>
                    <a:pt x="0" y="128662"/>
                  </a:lnTo>
                  <a:lnTo>
                    <a:pt x="142327" y="100082"/>
                  </a:lnTo>
                  <a:lnTo>
                    <a:pt x="284655" y="128662"/>
                  </a:lnTo>
                  <a:lnTo>
                    <a:pt x="220141" y="60967"/>
                  </a:lnTo>
                  <a:lnTo>
                    <a:pt x="272190" y="27693"/>
                  </a:lnTo>
                  <a:lnTo>
                    <a:pt x="176384" y="27485"/>
                  </a:lnTo>
                  <a:lnTo>
                    <a:pt x="14232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9"/>
            <p:cNvSpPr/>
            <p:nvPr/>
          </p:nvSpPr>
          <p:spPr>
            <a:xfrm>
              <a:off x="1667125" y="1915475"/>
              <a:ext cx="5375775" cy="2240000"/>
            </a:xfrm>
            <a:custGeom>
              <a:avLst/>
              <a:gdLst/>
              <a:ahLst/>
              <a:cxnLst/>
              <a:rect l="l" t="t" r="r" b="b"/>
              <a:pathLst>
                <a:path w="215031" h="89600" extrusionOk="0">
                  <a:moveTo>
                    <a:pt x="171742" y="0"/>
                  </a:moveTo>
                  <a:lnTo>
                    <a:pt x="0" y="89600"/>
                  </a:lnTo>
                  <a:lnTo>
                    <a:pt x="0" y="89600"/>
                  </a:lnTo>
                  <a:lnTo>
                    <a:pt x="85167" y="72493"/>
                  </a:lnTo>
                  <a:lnTo>
                    <a:pt x="115104" y="78543"/>
                  </a:lnTo>
                  <a:lnTo>
                    <a:pt x="175863" y="46834"/>
                  </a:lnTo>
                  <a:lnTo>
                    <a:pt x="162981" y="33378"/>
                  </a:lnTo>
                  <a:lnTo>
                    <a:pt x="215030" y="104"/>
                  </a:lnTo>
                  <a:lnTo>
                    <a:pt x="1717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p:nvPr/>
          </p:nvSpPr>
          <p:spPr>
            <a:xfrm>
              <a:off x="746600" y="1491725"/>
              <a:ext cx="3872450" cy="2417325"/>
            </a:xfrm>
            <a:custGeom>
              <a:avLst/>
              <a:gdLst/>
              <a:ahLst/>
              <a:cxnLst/>
              <a:rect l="l" t="t" r="r" b="b"/>
              <a:pathLst>
                <a:path w="154898" h="96693" extrusionOk="0">
                  <a:moveTo>
                    <a:pt x="135183" y="0"/>
                  </a:moveTo>
                  <a:lnTo>
                    <a:pt x="41724" y="48764"/>
                  </a:lnTo>
                  <a:lnTo>
                    <a:pt x="44175" y="50328"/>
                  </a:lnTo>
                  <a:lnTo>
                    <a:pt x="1" y="96693"/>
                  </a:lnTo>
                  <a:lnTo>
                    <a:pt x="154897" y="15907"/>
                  </a:lnTo>
                  <a:lnTo>
                    <a:pt x="1351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59"/>
          <p:cNvGrpSpPr/>
          <p:nvPr/>
        </p:nvGrpSpPr>
        <p:grpSpPr>
          <a:xfrm>
            <a:off x="4879705" y="4172426"/>
            <a:ext cx="1342860" cy="606968"/>
            <a:chOff x="238125" y="1225750"/>
            <a:chExt cx="7116375" cy="3216575"/>
          </a:xfrm>
        </p:grpSpPr>
        <p:sp>
          <p:nvSpPr>
            <p:cNvPr id="1095" name="Google Shape;1095;p59"/>
            <p:cNvSpPr/>
            <p:nvPr/>
          </p:nvSpPr>
          <p:spPr>
            <a:xfrm>
              <a:off x="238125" y="1225750"/>
              <a:ext cx="7116375" cy="3216575"/>
            </a:xfrm>
            <a:custGeom>
              <a:avLst/>
              <a:gdLst/>
              <a:ahLst/>
              <a:cxnLst/>
              <a:rect l="l" t="t" r="r" b="b"/>
              <a:pathLst>
                <a:path w="284655" h="128663" extrusionOk="0">
                  <a:moveTo>
                    <a:pt x="142327" y="0"/>
                  </a:moveTo>
                  <a:lnTo>
                    <a:pt x="108219" y="27485"/>
                  </a:lnTo>
                  <a:lnTo>
                    <a:pt x="12465" y="27693"/>
                  </a:lnTo>
                  <a:lnTo>
                    <a:pt x="64514" y="60967"/>
                  </a:lnTo>
                  <a:lnTo>
                    <a:pt x="0" y="128662"/>
                  </a:lnTo>
                  <a:lnTo>
                    <a:pt x="142327" y="100082"/>
                  </a:lnTo>
                  <a:lnTo>
                    <a:pt x="284655" y="128662"/>
                  </a:lnTo>
                  <a:lnTo>
                    <a:pt x="220141" y="60967"/>
                  </a:lnTo>
                  <a:lnTo>
                    <a:pt x="272190" y="27693"/>
                  </a:lnTo>
                  <a:lnTo>
                    <a:pt x="176384" y="27485"/>
                  </a:lnTo>
                  <a:lnTo>
                    <a:pt x="14232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p:nvPr/>
          </p:nvSpPr>
          <p:spPr>
            <a:xfrm>
              <a:off x="1667125" y="1915475"/>
              <a:ext cx="5375775" cy="2240000"/>
            </a:xfrm>
            <a:custGeom>
              <a:avLst/>
              <a:gdLst/>
              <a:ahLst/>
              <a:cxnLst/>
              <a:rect l="l" t="t" r="r" b="b"/>
              <a:pathLst>
                <a:path w="215031" h="89600" extrusionOk="0">
                  <a:moveTo>
                    <a:pt x="171742" y="0"/>
                  </a:moveTo>
                  <a:lnTo>
                    <a:pt x="0" y="89600"/>
                  </a:lnTo>
                  <a:lnTo>
                    <a:pt x="0" y="89600"/>
                  </a:lnTo>
                  <a:lnTo>
                    <a:pt x="85167" y="72493"/>
                  </a:lnTo>
                  <a:lnTo>
                    <a:pt x="115104" y="78543"/>
                  </a:lnTo>
                  <a:lnTo>
                    <a:pt x="175863" y="46834"/>
                  </a:lnTo>
                  <a:lnTo>
                    <a:pt x="162981" y="33378"/>
                  </a:lnTo>
                  <a:lnTo>
                    <a:pt x="215030" y="104"/>
                  </a:lnTo>
                  <a:lnTo>
                    <a:pt x="1717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9"/>
            <p:cNvSpPr/>
            <p:nvPr/>
          </p:nvSpPr>
          <p:spPr>
            <a:xfrm>
              <a:off x="746600" y="1491725"/>
              <a:ext cx="3872450" cy="2417325"/>
            </a:xfrm>
            <a:custGeom>
              <a:avLst/>
              <a:gdLst/>
              <a:ahLst/>
              <a:cxnLst/>
              <a:rect l="l" t="t" r="r" b="b"/>
              <a:pathLst>
                <a:path w="154898" h="96693" extrusionOk="0">
                  <a:moveTo>
                    <a:pt x="135183" y="0"/>
                  </a:moveTo>
                  <a:lnTo>
                    <a:pt x="41724" y="48764"/>
                  </a:lnTo>
                  <a:lnTo>
                    <a:pt x="44175" y="50328"/>
                  </a:lnTo>
                  <a:lnTo>
                    <a:pt x="1" y="96693"/>
                  </a:lnTo>
                  <a:lnTo>
                    <a:pt x="154897" y="15907"/>
                  </a:lnTo>
                  <a:lnTo>
                    <a:pt x="1351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59"/>
          <p:cNvGrpSpPr/>
          <p:nvPr/>
        </p:nvGrpSpPr>
        <p:grpSpPr>
          <a:xfrm>
            <a:off x="6837976" y="4172426"/>
            <a:ext cx="1342860" cy="606968"/>
            <a:chOff x="238125" y="1225750"/>
            <a:chExt cx="7116375" cy="3216575"/>
          </a:xfrm>
        </p:grpSpPr>
        <p:sp>
          <p:nvSpPr>
            <p:cNvPr id="1099" name="Google Shape;1099;p59"/>
            <p:cNvSpPr/>
            <p:nvPr/>
          </p:nvSpPr>
          <p:spPr>
            <a:xfrm>
              <a:off x="238125" y="1225750"/>
              <a:ext cx="7116375" cy="3216575"/>
            </a:xfrm>
            <a:custGeom>
              <a:avLst/>
              <a:gdLst/>
              <a:ahLst/>
              <a:cxnLst/>
              <a:rect l="l" t="t" r="r" b="b"/>
              <a:pathLst>
                <a:path w="284655" h="128663" extrusionOk="0">
                  <a:moveTo>
                    <a:pt x="142327" y="0"/>
                  </a:moveTo>
                  <a:lnTo>
                    <a:pt x="108219" y="27485"/>
                  </a:lnTo>
                  <a:lnTo>
                    <a:pt x="12465" y="27693"/>
                  </a:lnTo>
                  <a:lnTo>
                    <a:pt x="64514" y="60967"/>
                  </a:lnTo>
                  <a:lnTo>
                    <a:pt x="0" y="128662"/>
                  </a:lnTo>
                  <a:lnTo>
                    <a:pt x="142327" y="100082"/>
                  </a:lnTo>
                  <a:lnTo>
                    <a:pt x="284655" y="128662"/>
                  </a:lnTo>
                  <a:lnTo>
                    <a:pt x="220141" y="60967"/>
                  </a:lnTo>
                  <a:lnTo>
                    <a:pt x="272190" y="27693"/>
                  </a:lnTo>
                  <a:lnTo>
                    <a:pt x="176384" y="27485"/>
                  </a:lnTo>
                  <a:lnTo>
                    <a:pt x="14232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a:off x="1667125" y="1915475"/>
              <a:ext cx="5375775" cy="2240000"/>
            </a:xfrm>
            <a:custGeom>
              <a:avLst/>
              <a:gdLst/>
              <a:ahLst/>
              <a:cxnLst/>
              <a:rect l="l" t="t" r="r" b="b"/>
              <a:pathLst>
                <a:path w="215031" h="89600" extrusionOk="0">
                  <a:moveTo>
                    <a:pt x="171742" y="0"/>
                  </a:moveTo>
                  <a:lnTo>
                    <a:pt x="0" y="89600"/>
                  </a:lnTo>
                  <a:lnTo>
                    <a:pt x="0" y="89600"/>
                  </a:lnTo>
                  <a:lnTo>
                    <a:pt x="85167" y="72493"/>
                  </a:lnTo>
                  <a:lnTo>
                    <a:pt x="115104" y="78543"/>
                  </a:lnTo>
                  <a:lnTo>
                    <a:pt x="175863" y="46834"/>
                  </a:lnTo>
                  <a:lnTo>
                    <a:pt x="162981" y="33378"/>
                  </a:lnTo>
                  <a:lnTo>
                    <a:pt x="215030" y="104"/>
                  </a:lnTo>
                  <a:lnTo>
                    <a:pt x="1717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746600" y="1491725"/>
              <a:ext cx="3872450" cy="2417325"/>
            </a:xfrm>
            <a:custGeom>
              <a:avLst/>
              <a:gdLst/>
              <a:ahLst/>
              <a:cxnLst/>
              <a:rect l="l" t="t" r="r" b="b"/>
              <a:pathLst>
                <a:path w="154898" h="96693" extrusionOk="0">
                  <a:moveTo>
                    <a:pt x="135183" y="0"/>
                  </a:moveTo>
                  <a:lnTo>
                    <a:pt x="41724" y="48764"/>
                  </a:lnTo>
                  <a:lnTo>
                    <a:pt x="44175" y="50328"/>
                  </a:lnTo>
                  <a:lnTo>
                    <a:pt x="1" y="96693"/>
                  </a:lnTo>
                  <a:lnTo>
                    <a:pt x="154897" y="15907"/>
                  </a:lnTo>
                  <a:lnTo>
                    <a:pt x="1351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ext, indoor, wall, person&#10;&#10;Description automatically generated">
            <a:extLst>
              <a:ext uri="{FF2B5EF4-FFF2-40B4-BE49-F238E27FC236}">
                <a16:creationId xmlns:a16="http://schemas.microsoft.com/office/drawing/2014/main" id="{AD029716-756F-49A1-9389-6D5EE9C29071}"/>
              </a:ext>
            </a:extLst>
          </p:cNvPr>
          <p:cNvPicPr>
            <a:picLocks noChangeAspect="1"/>
          </p:cNvPicPr>
          <p:nvPr/>
        </p:nvPicPr>
        <p:blipFill>
          <a:blip r:embed="rId3"/>
          <a:stretch>
            <a:fillRect/>
          </a:stretch>
        </p:blipFill>
        <p:spPr>
          <a:xfrm>
            <a:off x="6600500" y="150228"/>
            <a:ext cx="2398504" cy="1349159"/>
          </a:xfrm>
          <a:prstGeom prst="rect">
            <a:avLst/>
          </a:prstGeom>
        </p:spPr>
      </p:pic>
    </p:spTree>
    <p:extLst>
      <p:ext uri="{BB962C8B-B14F-4D97-AF65-F5344CB8AC3E}">
        <p14:creationId xmlns:p14="http://schemas.microsoft.com/office/powerpoint/2010/main" val="1927878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56"/>
          <p:cNvSpPr/>
          <p:nvPr/>
        </p:nvSpPr>
        <p:spPr>
          <a:xfrm>
            <a:off x="3475349" y="1813174"/>
            <a:ext cx="2193281" cy="2193281"/>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txBox="1">
            <a:spLocks noGrp="1"/>
          </p:cNvSpPr>
          <p:nvPr>
            <p:ph type="subTitle" idx="2"/>
          </p:nvPr>
        </p:nvSpPr>
        <p:spPr>
          <a:xfrm>
            <a:off x="816970" y="2183438"/>
            <a:ext cx="2410800" cy="1175850"/>
          </a:xfrm>
          <a:prstGeom prst="rect">
            <a:avLst/>
          </a:prstGeom>
        </p:spPr>
        <p:txBody>
          <a:bodyPr spcFirstLastPara="1" wrap="square" lIns="91425" tIns="91425" rIns="91425" bIns="91425" anchor="t" anchorCtr="0">
            <a:noAutofit/>
          </a:bodyPr>
          <a:lstStyle/>
          <a:p>
            <a:pPr marL="0" lvl="0" indent="0" algn="just">
              <a:spcBef>
                <a:spcPts val="1600"/>
              </a:spcBef>
              <a:spcAft>
                <a:spcPts val="1600"/>
              </a:spcAft>
            </a:pPr>
            <a:r>
              <a:rPr lang="en-US" dirty="0"/>
              <a:t>young, </a:t>
            </a:r>
            <a:r>
              <a:rPr lang="en-US" dirty="0" err="1"/>
              <a:t>forc</a:t>
            </a:r>
            <a:r>
              <a:rPr lang="en-US" dirty="0"/>
              <a:t>, crime, past, </a:t>
            </a:r>
            <a:r>
              <a:rPr lang="en-US" dirty="0" err="1"/>
              <a:t>escap</a:t>
            </a:r>
            <a:r>
              <a:rPr lang="en-US" dirty="0"/>
              <a:t>, hit, join, woman, assassin, face </a:t>
            </a:r>
          </a:p>
        </p:txBody>
      </p:sp>
      <p:sp>
        <p:nvSpPr>
          <p:cNvPr id="928" name="Google Shape;928;p56"/>
          <p:cNvSpPr txBox="1">
            <a:spLocks noGrp="1"/>
          </p:cNvSpPr>
          <p:nvPr>
            <p:ph type="subTitle" idx="3"/>
          </p:nvPr>
        </p:nvSpPr>
        <p:spPr>
          <a:xfrm>
            <a:off x="6061625" y="2035538"/>
            <a:ext cx="241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Cluster 2</a:t>
            </a:r>
            <a:endParaRPr/>
          </a:p>
        </p:txBody>
      </p:sp>
      <p:sp>
        <p:nvSpPr>
          <p:cNvPr id="929" name="Google Shape;929;p56"/>
          <p:cNvSpPr txBox="1">
            <a:spLocks noGrp="1"/>
          </p:cNvSpPr>
          <p:nvPr>
            <p:ph type="title"/>
          </p:nvPr>
        </p:nvSpPr>
        <p:spPr>
          <a:xfrm>
            <a:off x="726725" y="594300"/>
            <a:ext cx="774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Top Words from Notable Clusters</a:t>
            </a:r>
            <a:endParaRPr dirty="0"/>
          </a:p>
        </p:txBody>
      </p:sp>
      <p:sp>
        <p:nvSpPr>
          <p:cNvPr id="930" name="Google Shape;930;p56"/>
          <p:cNvSpPr txBox="1">
            <a:spLocks noGrp="1"/>
          </p:cNvSpPr>
          <p:nvPr>
            <p:ph type="subTitle" idx="1"/>
          </p:nvPr>
        </p:nvSpPr>
        <p:spPr>
          <a:xfrm>
            <a:off x="726725" y="2035538"/>
            <a:ext cx="2410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Cluster 1</a:t>
            </a:r>
            <a:endParaRPr/>
          </a:p>
        </p:txBody>
      </p:sp>
      <p:sp>
        <p:nvSpPr>
          <p:cNvPr id="931" name="Google Shape;931;p56"/>
          <p:cNvSpPr txBox="1">
            <a:spLocks noGrp="1"/>
          </p:cNvSpPr>
          <p:nvPr>
            <p:ph type="subTitle" idx="4"/>
          </p:nvPr>
        </p:nvSpPr>
        <p:spPr>
          <a:xfrm>
            <a:off x="6175933" y="2249203"/>
            <a:ext cx="2410800" cy="1329300"/>
          </a:xfrm>
          <a:prstGeom prst="rect">
            <a:avLst/>
          </a:prstGeom>
        </p:spPr>
        <p:txBody>
          <a:bodyPr spcFirstLastPara="1" wrap="square" lIns="91425" tIns="91425" rIns="91425" bIns="91425" anchor="ctr" anchorCtr="0">
            <a:noAutofit/>
          </a:bodyPr>
          <a:lstStyle/>
          <a:p>
            <a:pPr marL="0" lvl="0" indent="0" algn="just">
              <a:spcAft>
                <a:spcPts val="1600"/>
              </a:spcAft>
            </a:pPr>
            <a:r>
              <a:rPr lang="en-US" err="1"/>
              <a:t>harri</a:t>
            </a:r>
            <a:r>
              <a:rPr lang="en-US"/>
              <a:t>, learn, year, turn, black, </a:t>
            </a:r>
            <a:r>
              <a:rPr lang="en-US" err="1"/>
              <a:t>hogwart</a:t>
            </a:r>
            <a:r>
              <a:rPr lang="en-US"/>
              <a:t>, find, ancient, new, live </a:t>
            </a:r>
          </a:p>
        </p:txBody>
      </p:sp>
      <p:grpSp>
        <p:nvGrpSpPr>
          <p:cNvPr id="932" name="Google Shape;932;p56"/>
          <p:cNvGrpSpPr/>
          <p:nvPr/>
        </p:nvGrpSpPr>
        <p:grpSpPr>
          <a:xfrm rot="1799368">
            <a:off x="4008949" y="1736440"/>
            <a:ext cx="1126102" cy="2283618"/>
            <a:chOff x="2509750" y="238125"/>
            <a:chExt cx="2566675" cy="5204950"/>
          </a:xfrm>
        </p:grpSpPr>
        <p:sp>
          <p:nvSpPr>
            <p:cNvPr id="933" name="Google Shape;933;p56"/>
            <p:cNvSpPr/>
            <p:nvPr/>
          </p:nvSpPr>
          <p:spPr>
            <a:xfrm>
              <a:off x="2509750" y="238125"/>
              <a:ext cx="2565100" cy="5204950"/>
            </a:xfrm>
            <a:custGeom>
              <a:avLst/>
              <a:gdLst/>
              <a:ahLst/>
              <a:cxnLst/>
              <a:rect l="l" t="t" r="r" b="b"/>
              <a:pathLst>
                <a:path w="102604" h="208198" extrusionOk="0">
                  <a:moveTo>
                    <a:pt x="14945" y="18564"/>
                  </a:moveTo>
                  <a:lnTo>
                    <a:pt x="14945" y="27720"/>
                  </a:lnTo>
                  <a:lnTo>
                    <a:pt x="5789" y="27720"/>
                  </a:lnTo>
                  <a:lnTo>
                    <a:pt x="5789" y="18564"/>
                  </a:lnTo>
                  <a:close/>
                  <a:moveTo>
                    <a:pt x="96814" y="18564"/>
                  </a:moveTo>
                  <a:lnTo>
                    <a:pt x="96814" y="27720"/>
                  </a:lnTo>
                  <a:lnTo>
                    <a:pt x="87658" y="27720"/>
                  </a:lnTo>
                  <a:lnTo>
                    <a:pt x="87658" y="18564"/>
                  </a:lnTo>
                  <a:close/>
                  <a:moveTo>
                    <a:pt x="14945" y="41690"/>
                  </a:moveTo>
                  <a:lnTo>
                    <a:pt x="14945" y="50846"/>
                  </a:lnTo>
                  <a:lnTo>
                    <a:pt x="5789" y="50846"/>
                  </a:lnTo>
                  <a:lnTo>
                    <a:pt x="5789" y="41690"/>
                  </a:lnTo>
                  <a:close/>
                  <a:moveTo>
                    <a:pt x="96814" y="41690"/>
                  </a:moveTo>
                  <a:lnTo>
                    <a:pt x="96814" y="50846"/>
                  </a:lnTo>
                  <a:lnTo>
                    <a:pt x="87658" y="50846"/>
                  </a:lnTo>
                  <a:lnTo>
                    <a:pt x="87658" y="41690"/>
                  </a:lnTo>
                  <a:close/>
                  <a:moveTo>
                    <a:pt x="14945" y="64816"/>
                  </a:moveTo>
                  <a:lnTo>
                    <a:pt x="14945" y="73972"/>
                  </a:lnTo>
                  <a:lnTo>
                    <a:pt x="5789" y="73972"/>
                  </a:lnTo>
                  <a:lnTo>
                    <a:pt x="5789" y="64816"/>
                  </a:lnTo>
                  <a:close/>
                  <a:moveTo>
                    <a:pt x="96814" y="64816"/>
                  </a:moveTo>
                  <a:lnTo>
                    <a:pt x="96814" y="73972"/>
                  </a:lnTo>
                  <a:lnTo>
                    <a:pt x="87658" y="73972"/>
                  </a:lnTo>
                  <a:lnTo>
                    <a:pt x="87658" y="64816"/>
                  </a:lnTo>
                  <a:close/>
                  <a:moveTo>
                    <a:pt x="14945" y="87942"/>
                  </a:moveTo>
                  <a:lnTo>
                    <a:pt x="14945" y="97129"/>
                  </a:lnTo>
                  <a:lnTo>
                    <a:pt x="5789" y="97129"/>
                  </a:lnTo>
                  <a:lnTo>
                    <a:pt x="5789" y="87942"/>
                  </a:lnTo>
                  <a:close/>
                  <a:moveTo>
                    <a:pt x="96814" y="87942"/>
                  </a:moveTo>
                  <a:lnTo>
                    <a:pt x="96814" y="97129"/>
                  </a:lnTo>
                  <a:lnTo>
                    <a:pt x="87658" y="97129"/>
                  </a:lnTo>
                  <a:lnTo>
                    <a:pt x="87658" y="87942"/>
                  </a:lnTo>
                  <a:close/>
                  <a:moveTo>
                    <a:pt x="14945" y="111099"/>
                  </a:moveTo>
                  <a:lnTo>
                    <a:pt x="14945" y="120255"/>
                  </a:lnTo>
                  <a:lnTo>
                    <a:pt x="5789" y="120255"/>
                  </a:lnTo>
                  <a:lnTo>
                    <a:pt x="5789" y="111099"/>
                  </a:lnTo>
                  <a:close/>
                  <a:moveTo>
                    <a:pt x="96814" y="111099"/>
                  </a:moveTo>
                  <a:lnTo>
                    <a:pt x="96814" y="120255"/>
                  </a:lnTo>
                  <a:lnTo>
                    <a:pt x="87658" y="120255"/>
                  </a:lnTo>
                  <a:lnTo>
                    <a:pt x="87658" y="111099"/>
                  </a:lnTo>
                  <a:close/>
                  <a:moveTo>
                    <a:pt x="14945" y="134225"/>
                  </a:moveTo>
                  <a:lnTo>
                    <a:pt x="14945" y="143381"/>
                  </a:lnTo>
                  <a:lnTo>
                    <a:pt x="5789" y="143381"/>
                  </a:lnTo>
                  <a:lnTo>
                    <a:pt x="5789" y="134225"/>
                  </a:lnTo>
                  <a:close/>
                  <a:moveTo>
                    <a:pt x="96814" y="134225"/>
                  </a:moveTo>
                  <a:lnTo>
                    <a:pt x="96814" y="143381"/>
                  </a:lnTo>
                  <a:lnTo>
                    <a:pt x="87658" y="143381"/>
                  </a:lnTo>
                  <a:lnTo>
                    <a:pt x="87658" y="134225"/>
                  </a:lnTo>
                  <a:close/>
                  <a:moveTo>
                    <a:pt x="14945" y="157351"/>
                  </a:moveTo>
                  <a:lnTo>
                    <a:pt x="14945" y="166507"/>
                  </a:lnTo>
                  <a:lnTo>
                    <a:pt x="5789" y="166507"/>
                  </a:lnTo>
                  <a:lnTo>
                    <a:pt x="5789" y="157351"/>
                  </a:lnTo>
                  <a:close/>
                  <a:moveTo>
                    <a:pt x="96814" y="157351"/>
                  </a:moveTo>
                  <a:lnTo>
                    <a:pt x="96814" y="166507"/>
                  </a:lnTo>
                  <a:lnTo>
                    <a:pt x="87658" y="166507"/>
                  </a:lnTo>
                  <a:lnTo>
                    <a:pt x="87658" y="157351"/>
                  </a:lnTo>
                  <a:close/>
                  <a:moveTo>
                    <a:pt x="14945" y="180477"/>
                  </a:moveTo>
                  <a:lnTo>
                    <a:pt x="14945" y="189665"/>
                  </a:lnTo>
                  <a:lnTo>
                    <a:pt x="5789" y="189665"/>
                  </a:lnTo>
                  <a:lnTo>
                    <a:pt x="5789" y="180477"/>
                  </a:lnTo>
                  <a:close/>
                  <a:moveTo>
                    <a:pt x="96814" y="180477"/>
                  </a:moveTo>
                  <a:lnTo>
                    <a:pt x="96814" y="189665"/>
                  </a:lnTo>
                  <a:lnTo>
                    <a:pt x="87658" y="189665"/>
                  </a:lnTo>
                  <a:lnTo>
                    <a:pt x="87658" y="180477"/>
                  </a:lnTo>
                  <a:close/>
                  <a:moveTo>
                    <a:pt x="3492" y="0"/>
                  </a:moveTo>
                  <a:cubicBezTo>
                    <a:pt x="1573" y="0"/>
                    <a:pt x="0" y="1573"/>
                    <a:pt x="0" y="3493"/>
                  </a:cubicBezTo>
                  <a:lnTo>
                    <a:pt x="0" y="205302"/>
                  </a:lnTo>
                  <a:cubicBezTo>
                    <a:pt x="0" y="206907"/>
                    <a:pt x="1290" y="208197"/>
                    <a:pt x="2895" y="208197"/>
                  </a:cubicBezTo>
                  <a:lnTo>
                    <a:pt x="5789" y="208197"/>
                  </a:lnTo>
                  <a:lnTo>
                    <a:pt x="5789" y="203635"/>
                  </a:lnTo>
                  <a:lnTo>
                    <a:pt x="14945" y="203635"/>
                  </a:lnTo>
                  <a:lnTo>
                    <a:pt x="14945" y="208197"/>
                  </a:lnTo>
                  <a:lnTo>
                    <a:pt x="87658" y="208197"/>
                  </a:lnTo>
                  <a:lnTo>
                    <a:pt x="87658" y="203635"/>
                  </a:lnTo>
                  <a:lnTo>
                    <a:pt x="96814" y="203635"/>
                  </a:lnTo>
                  <a:lnTo>
                    <a:pt x="96814" y="208197"/>
                  </a:lnTo>
                  <a:lnTo>
                    <a:pt x="99740" y="208197"/>
                  </a:lnTo>
                  <a:cubicBezTo>
                    <a:pt x="101313" y="208197"/>
                    <a:pt x="102603" y="206907"/>
                    <a:pt x="102603" y="205302"/>
                  </a:cubicBezTo>
                  <a:lnTo>
                    <a:pt x="102603" y="3493"/>
                  </a:lnTo>
                  <a:cubicBezTo>
                    <a:pt x="102603" y="1573"/>
                    <a:pt x="101061" y="0"/>
                    <a:pt x="99111" y="0"/>
                  </a:cubicBezTo>
                  <a:lnTo>
                    <a:pt x="96814" y="0"/>
                  </a:lnTo>
                  <a:lnTo>
                    <a:pt x="96814" y="4594"/>
                  </a:lnTo>
                  <a:lnTo>
                    <a:pt x="87658" y="4594"/>
                  </a:lnTo>
                  <a:lnTo>
                    <a:pt x="87658" y="0"/>
                  </a:lnTo>
                  <a:lnTo>
                    <a:pt x="14945" y="0"/>
                  </a:lnTo>
                  <a:lnTo>
                    <a:pt x="14945" y="4594"/>
                  </a:lnTo>
                  <a:lnTo>
                    <a:pt x="5789" y="4594"/>
                  </a:lnTo>
                  <a:lnTo>
                    <a:pt x="5789"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6"/>
            <p:cNvSpPr/>
            <p:nvPr/>
          </p:nvSpPr>
          <p:spPr>
            <a:xfrm>
              <a:off x="2509750" y="773775"/>
              <a:ext cx="2566675" cy="2178925"/>
            </a:xfrm>
            <a:custGeom>
              <a:avLst/>
              <a:gdLst/>
              <a:ahLst/>
              <a:cxnLst/>
              <a:rect l="l" t="t" r="r" b="b"/>
              <a:pathLst>
                <a:path w="102667" h="87157" extrusionOk="0">
                  <a:moveTo>
                    <a:pt x="96814" y="20264"/>
                  </a:moveTo>
                  <a:lnTo>
                    <a:pt x="96814" y="29420"/>
                  </a:lnTo>
                  <a:lnTo>
                    <a:pt x="87658" y="29420"/>
                  </a:lnTo>
                  <a:lnTo>
                    <a:pt x="87658" y="20264"/>
                  </a:lnTo>
                  <a:close/>
                  <a:moveTo>
                    <a:pt x="14945" y="66516"/>
                  </a:moveTo>
                  <a:lnTo>
                    <a:pt x="14945" y="75703"/>
                  </a:lnTo>
                  <a:lnTo>
                    <a:pt x="5789" y="75703"/>
                  </a:lnTo>
                  <a:lnTo>
                    <a:pt x="5789" y="66516"/>
                  </a:lnTo>
                  <a:close/>
                  <a:moveTo>
                    <a:pt x="102603" y="1"/>
                  </a:moveTo>
                  <a:lnTo>
                    <a:pt x="96814" y="2833"/>
                  </a:lnTo>
                  <a:lnTo>
                    <a:pt x="96814" y="6294"/>
                  </a:lnTo>
                  <a:lnTo>
                    <a:pt x="89766" y="6294"/>
                  </a:lnTo>
                  <a:lnTo>
                    <a:pt x="14096" y="43390"/>
                  </a:lnTo>
                  <a:lnTo>
                    <a:pt x="14945" y="43390"/>
                  </a:lnTo>
                  <a:lnTo>
                    <a:pt x="14945" y="52546"/>
                  </a:lnTo>
                  <a:lnTo>
                    <a:pt x="5789" y="52546"/>
                  </a:lnTo>
                  <a:lnTo>
                    <a:pt x="5789" y="47449"/>
                  </a:lnTo>
                  <a:lnTo>
                    <a:pt x="0" y="50312"/>
                  </a:lnTo>
                  <a:lnTo>
                    <a:pt x="0" y="87156"/>
                  </a:lnTo>
                  <a:lnTo>
                    <a:pt x="87658" y="44176"/>
                  </a:lnTo>
                  <a:lnTo>
                    <a:pt x="87658" y="43390"/>
                  </a:lnTo>
                  <a:lnTo>
                    <a:pt x="89294" y="43390"/>
                  </a:lnTo>
                  <a:lnTo>
                    <a:pt x="102666" y="36845"/>
                  </a:lnTo>
                  <a:lnTo>
                    <a:pt x="102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p:nvPr/>
          </p:nvSpPr>
          <p:spPr>
            <a:xfrm>
              <a:off x="2509750" y="2165275"/>
              <a:ext cx="2565100" cy="2504550"/>
            </a:xfrm>
            <a:custGeom>
              <a:avLst/>
              <a:gdLst/>
              <a:ahLst/>
              <a:cxnLst/>
              <a:rect l="l" t="t" r="r" b="b"/>
              <a:pathLst>
                <a:path w="102604" h="100182" extrusionOk="0">
                  <a:moveTo>
                    <a:pt x="96814" y="10856"/>
                  </a:moveTo>
                  <a:lnTo>
                    <a:pt x="96814" y="20043"/>
                  </a:lnTo>
                  <a:lnTo>
                    <a:pt x="87658" y="20043"/>
                  </a:lnTo>
                  <a:lnTo>
                    <a:pt x="87658" y="10856"/>
                  </a:lnTo>
                  <a:close/>
                  <a:moveTo>
                    <a:pt x="96814" y="34013"/>
                  </a:moveTo>
                  <a:lnTo>
                    <a:pt x="96814" y="43169"/>
                  </a:lnTo>
                  <a:lnTo>
                    <a:pt x="87658" y="43169"/>
                  </a:lnTo>
                  <a:lnTo>
                    <a:pt x="87658" y="34013"/>
                  </a:lnTo>
                  <a:close/>
                  <a:moveTo>
                    <a:pt x="14945" y="57139"/>
                  </a:moveTo>
                  <a:lnTo>
                    <a:pt x="14945" y="66295"/>
                  </a:lnTo>
                  <a:lnTo>
                    <a:pt x="5789" y="66295"/>
                  </a:lnTo>
                  <a:lnTo>
                    <a:pt x="5789" y="57139"/>
                  </a:lnTo>
                  <a:close/>
                  <a:moveTo>
                    <a:pt x="14945" y="80265"/>
                  </a:moveTo>
                  <a:lnTo>
                    <a:pt x="14945" y="89421"/>
                  </a:lnTo>
                  <a:lnTo>
                    <a:pt x="5789" y="89421"/>
                  </a:lnTo>
                  <a:lnTo>
                    <a:pt x="5789" y="80265"/>
                  </a:lnTo>
                  <a:close/>
                  <a:moveTo>
                    <a:pt x="102603" y="1"/>
                  </a:moveTo>
                  <a:lnTo>
                    <a:pt x="14945" y="42980"/>
                  </a:lnTo>
                  <a:lnTo>
                    <a:pt x="14945" y="43169"/>
                  </a:lnTo>
                  <a:lnTo>
                    <a:pt x="14568" y="43169"/>
                  </a:lnTo>
                  <a:lnTo>
                    <a:pt x="0" y="50312"/>
                  </a:lnTo>
                  <a:lnTo>
                    <a:pt x="0" y="100182"/>
                  </a:lnTo>
                  <a:lnTo>
                    <a:pt x="87658" y="57202"/>
                  </a:lnTo>
                  <a:lnTo>
                    <a:pt x="87658" y="57139"/>
                  </a:lnTo>
                  <a:lnTo>
                    <a:pt x="87815" y="57139"/>
                  </a:lnTo>
                  <a:lnTo>
                    <a:pt x="102603" y="49871"/>
                  </a:lnTo>
                  <a:lnTo>
                    <a:pt x="102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6"/>
            <p:cNvSpPr/>
            <p:nvPr/>
          </p:nvSpPr>
          <p:spPr>
            <a:xfrm>
              <a:off x="3028100" y="582650"/>
              <a:ext cx="1528375" cy="1285325"/>
            </a:xfrm>
            <a:custGeom>
              <a:avLst/>
              <a:gdLst/>
              <a:ahLst/>
              <a:cxnLst/>
              <a:rect l="l" t="t" r="r" b="b"/>
              <a:pathLst>
                <a:path w="61135" h="51413" extrusionOk="0">
                  <a:moveTo>
                    <a:pt x="1" y="0"/>
                  </a:moveTo>
                  <a:lnTo>
                    <a:pt x="1" y="51412"/>
                  </a:lnTo>
                  <a:lnTo>
                    <a:pt x="61135" y="51412"/>
                  </a:lnTo>
                  <a:lnTo>
                    <a:pt x="611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6"/>
            <p:cNvSpPr/>
            <p:nvPr/>
          </p:nvSpPr>
          <p:spPr>
            <a:xfrm>
              <a:off x="3028100" y="1027850"/>
              <a:ext cx="1528375" cy="840125"/>
            </a:xfrm>
            <a:custGeom>
              <a:avLst/>
              <a:gdLst/>
              <a:ahLst/>
              <a:cxnLst/>
              <a:rect l="l" t="t" r="r" b="b"/>
              <a:pathLst>
                <a:path w="61135" h="33605" extrusionOk="0">
                  <a:moveTo>
                    <a:pt x="61135" y="1"/>
                  </a:moveTo>
                  <a:lnTo>
                    <a:pt x="1" y="29986"/>
                  </a:lnTo>
                  <a:lnTo>
                    <a:pt x="1" y="33604"/>
                  </a:lnTo>
                  <a:lnTo>
                    <a:pt x="61135" y="33604"/>
                  </a:lnTo>
                  <a:lnTo>
                    <a:pt x="6113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6"/>
            <p:cNvSpPr/>
            <p:nvPr/>
          </p:nvSpPr>
          <p:spPr>
            <a:xfrm>
              <a:off x="3028100" y="2198325"/>
              <a:ext cx="1528375" cy="1284525"/>
            </a:xfrm>
            <a:custGeom>
              <a:avLst/>
              <a:gdLst/>
              <a:ahLst/>
              <a:cxnLst/>
              <a:rect l="l" t="t" r="r" b="b"/>
              <a:pathLst>
                <a:path w="61135" h="51381" extrusionOk="0">
                  <a:moveTo>
                    <a:pt x="1" y="0"/>
                  </a:moveTo>
                  <a:lnTo>
                    <a:pt x="1" y="51381"/>
                  </a:lnTo>
                  <a:lnTo>
                    <a:pt x="61135" y="51381"/>
                  </a:lnTo>
                  <a:lnTo>
                    <a:pt x="61135"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6"/>
            <p:cNvSpPr/>
            <p:nvPr/>
          </p:nvSpPr>
          <p:spPr>
            <a:xfrm>
              <a:off x="3028100" y="2419350"/>
              <a:ext cx="1528375" cy="1063500"/>
            </a:xfrm>
            <a:custGeom>
              <a:avLst/>
              <a:gdLst/>
              <a:ahLst/>
              <a:cxnLst/>
              <a:rect l="l" t="t" r="r" b="b"/>
              <a:pathLst>
                <a:path w="61135" h="42540" extrusionOk="0">
                  <a:moveTo>
                    <a:pt x="61135" y="1"/>
                  </a:moveTo>
                  <a:lnTo>
                    <a:pt x="1" y="29986"/>
                  </a:lnTo>
                  <a:lnTo>
                    <a:pt x="1" y="42540"/>
                  </a:lnTo>
                  <a:lnTo>
                    <a:pt x="61135" y="42540"/>
                  </a:lnTo>
                  <a:lnTo>
                    <a:pt x="6113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6"/>
            <p:cNvSpPr/>
            <p:nvPr/>
          </p:nvSpPr>
          <p:spPr>
            <a:xfrm>
              <a:off x="3028100" y="3813200"/>
              <a:ext cx="1528375" cy="1285325"/>
            </a:xfrm>
            <a:custGeom>
              <a:avLst/>
              <a:gdLst/>
              <a:ahLst/>
              <a:cxnLst/>
              <a:rect l="l" t="t" r="r" b="b"/>
              <a:pathLst>
                <a:path w="61135" h="51413" extrusionOk="0">
                  <a:moveTo>
                    <a:pt x="1" y="1"/>
                  </a:moveTo>
                  <a:lnTo>
                    <a:pt x="1" y="51413"/>
                  </a:lnTo>
                  <a:lnTo>
                    <a:pt x="61135" y="51413"/>
                  </a:lnTo>
                  <a:lnTo>
                    <a:pt x="61135"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6"/>
            <p:cNvSpPr/>
            <p:nvPr/>
          </p:nvSpPr>
          <p:spPr>
            <a:xfrm>
              <a:off x="3028100" y="3813200"/>
              <a:ext cx="1228675" cy="602575"/>
            </a:xfrm>
            <a:custGeom>
              <a:avLst/>
              <a:gdLst/>
              <a:ahLst/>
              <a:cxnLst/>
              <a:rect l="l" t="t" r="r" b="b"/>
              <a:pathLst>
                <a:path w="49147" h="24103" extrusionOk="0">
                  <a:moveTo>
                    <a:pt x="1" y="1"/>
                  </a:moveTo>
                  <a:lnTo>
                    <a:pt x="1" y="24102"/>
                  </a:lnTo>
                  <a:lnTo>
                    <a:pt x="4914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14590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92" name="Google Shape;423;p40">
            <a:extLst>
              <a:ext uri="{FF2B5EF4-FFF2-40B4-BE49-F238E27FC236}">
                <a16:creationId xmlns:a16="http://schemas.microsoft.com/office/drawing/2014/main" id="{711359B4-A411-4788-BE22-B77BEE34B354}"/>
              </a:ext>
            </a:extLst>
          </p:cNvPr>
          <p:cNvSpPr/>
          <p:nvPr/>
        </p:nvSpPr>
        <p:spPr>
          <a:xfrm>
            <a:off x="552926" y="678896"/>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a:off x="4265016" y="1944852"/>
            <a:ext cx="1326587" cy="1233175"/>
          </a:xfrm>
          <a:custGeom>
            <a:avLst/>
            <a:gdLst/>
            <a:ahLst/>
            <a:cxnLst/>
            <a:rect l="l" t="t" r="r" b="b"/>
            <a:pathLst>
              <a:path w="38125" h="38125" extrusionOk="0">
                <a:moveTo>
                  <a:pt x="19063" y="1"/>
                </a:moveTo>
                <a:cubicBezTo>
                  <a:pt x="8525" y="1"/>
                  <a:pt x="1" y="8538"/>
                  <a:pt x="1" y="19063"/>
                </a:cubicBezTo>
                <a:cubicBezTo>
                  <a:pt x="1" y="29588"/>
                  <a:pt x="8525" y="38125"/>
                  <a:pt x="19063" y="38125"/>
                </a:cubicBezTo>
                <a:cubicBezTo>
                  <a:pt x="29588" y="38125"/>
                  <a:pt x="38124" y="29588"/>
                  <a:pt x="38124" y="19063"/>
                </a:cubicBezTo>
                <a:cubicBezTo>
                  <a:pt x="38124" y="8538"/>
                  <a:pt x="29588" y="1"/>
                  <a:pt x="19063" y="1"/>
                </a:cubicBezTo>
                <a:close/>
              </a:path>
            </a:pathLst>
          </a:custGeom>
          <a:gradFill>
            <a:gsLst>
              <a:gs pos="0">
                <a:srgbClr val="0AC668">
                  <a:alpha val="32549"/>
                </a:srgbClr>
              </a:gs>
              <a:gs pos="100000">
                <a:srgbClr val="0A94C6">
                  <a:alpha val="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5685013" y="2107044"/>
            <a:ext cx="3341330" cy="841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Karla"/>
              <a:buNone/>
              <a:tabLst/>
              <a:defRPr/>
            </a:pPr>
            <a:r>
              <a:rPr lang="en-SG" b="1">
                <a:cs typeface="Times New Roman"/>
              </a:rPr>
              <a:t>Clustering</a:t>
            </a:r>
            <a:br>
              <a:rPr kumimoji="0" lang="en-US" sz="1400" b="0" i="0" u="none" strike="noStrike" kern="0" cap="none" spc="0" normalizeH="0" baseline="0" noProof="0">
                <a:ln>
                  <a:noFill/>
                </a:ln>
                <a:solidFill>
                  <a:srgbClr val="FFFFFF"/>
                </a:solidFill>
                <a:effectLst/>
                <a:uLnTx/>
                <a:uFillTx/>
                <a:latin typeface="Karla"/>
                <a:sym typeface="Karla"/>
              </a:rPr>
            </a:br>
            <a:endParaRPr lang="en-SG" b="1">
              <a:latin typeface="Work Sans" panose="020B0604020202020204" charset="0"/>
              <a:cs typeface="Times New Roman" panose="02020603050405020304" pitchFamily="18" charset="0"/>
            </a:endParaRPr>
          </a:p>
        </p:txBody>
      </p:sp>
      <p:sp>
        <p:nvSpPr>
          <p:cNvPr id="15" name="Google Shape;421;p40">
            <a:extLst>
              <a:ext uri="{FF2B5EF4-FFF2-40B4-BE49-F238E27FC236}">
                <a16:creationId xmlns:a16="http://schemas.microsoft.com/office/drawing/2014/main" id="{F781F176-1C26-4ECA-9468-0C6749983E16}"/>
              </a:ext>
            </a:extLst>
          </p:cNvPr>
          <p:cNvSpPr txBox="1">
            <a:spLocks/>
          </p:cNvSpPr>
          <p:nvPr/>
        </p:nvSpPr>
        <p:spPr>
          <a:xfrm>
            <a:off x="4105517" y="2190201"/>
            <a:ext cx="1635787" cy="8937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2pPr>
            <a:lvl3pPr marR="0" lvl="2"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3pPr>
            <a:lvl4pPr marR="0" lvl="3"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4pPr>
            <a:lvl5pPr marR="0" lvl="4"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5pPr>
            <a:lvl6pPr marR="0" lvl="5"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6pPr>
            <a:lvl7pPr marR="0" lvl="6"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7pPr>
            <a:lvl8pPr marR="0" lvl="7"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8pPr>
            <a:lvl9pPr marR="0" lvl="8" algn="ctr" rtl="0">
              <a:lnSpc>
                <a:spcPct val="100000"/>
              </a:lnSpc>
              <a:spcBef>
                <a:spcPts val="0"/>
              </a:spcBef>
              <a:spcAft>
                <a:spcPts val="0"/>
              </a:spcAft>
              <a:buClr>
                <a:schemeClr val="lt1"/>
              </a:buClr>
              <a:buSzPts val="4800"/>
              <a:buFont typeface="Work Sans Regular"/>
              <a:buNone/>
              <a:defRPr sz="4800" b="0" i="0" u="none" strike="noStrike" cap="none">
                <a:solidFill>
                  <a:schemeClr val="lt1"/>
                </a:solidFill>
                <a:latin typeface="Work Sans Regular"/>
                <a:ea typeface="Work Sans Regular"/>
                <a:cs typeface="Work Sans Regular"/>
                <a:sym typeface="Work Sans Regular"/>
              </a:defRPr>
            </a:lvl9pPr>
          </a:lstStyle>
          <a:p>
            <a:r>
              <a:rPr lang="en-SG" sz="2000" b="1" dirty="0">
                <a:solidFill>
                  <a:schemeClr val="accent5"/>
                </a:solidFill>
              </a:rPr>
              <a:t>Approach</a:t>
            </a:r>
          </a:p>
          <a:p>
            <a:r>
              <a:rPr lang="en-SG" sz="2000" b="1" dirty="0">
                <a:solidFill>
                  <a:schemeClr val="accent5"/>
                </a:solidFill>
              </a:rPr>
              <a:t>2</a:t>
            </a:r>
          </a:p>
        </p:txBody>
      </p:sp>
      <p:grpSp>
        <p:nvGrpSpPr>
          <p:cNvPr id="7" name="Group 6">
            <a:extLst>
              <a:ext uri="{FF2B5EF4-FFF2-40B4-BE49-F238E27FC236}">
                <a16:creationId xmlns:a16="http://schemas.microsoft.com/office/drawing/2014/main" id="{3EB2A847-E460-47E8-8558-E415CD876DBE}"/>
              </a:ext>
            </a:extLst>
          </p:cNvPr>
          <p:cNvGrpSpPr/>
          <p:nvPr/>
        </p:nvGrpSpPr>
        <p:grpSpPr>
          <a:xfrm>
            <a:off x="1171642" y="1287861"/>
            <a:ext cx="2367157" cy="2367157"/>
            <a:chOff x="1171642" y="1287861"/>
            <a:chExt cx="2367157" cy="2367157"/>
          </a:xfrm>
        </p:grpSpPr>
        <p:pic>
          <p:nvPicPr>
            <p:cNvPr id="8" name="Picture 2" descr="Linear regression - Free arrows icons">
              <a:extLst>
                <a:ext uri="{FF2B5EF4-FFF2-40B4-BE49-F238E27FC236}">
                  <a16:creationId xmlns:a16="http://schemas.microsoft.com/office/drawing/2014/main" id="{6EFE28DD-4596-4F36-94F3-CBD5C5362FD3}"/>
                </a:ext>
              </a:extLst>
            </p:cNvPr>
            <p:cNvPicPr>
              <a:picLocks noChangeAspect="1" noChangeArrowheads="1"/>
            </p:cNvPicPr>
            <p:nvPr/>
          </p:nvPicPr>
          <p:blipFill>
            <a:blip r:embed="rId3">
              <a:duotone>
                <a:srgbClr val="FEC659">
                  <a:shade val="45000"/>
                  <a:satMod val="135000"/>
                </a:srgbClr>
                <a:prstClr val="white"/>
              </a:duotone>
              <a:extLst>
                <a:ext uri="{BEBA8EAE-BF5A-486C-A8C5-ECC9F3942E4B}">
                  <a14:imgProps xmlns:a14="http://schemas.microsoft.com/office/drawing/2010/main">
                    <a14:imgLayer r:embed="rId4">
                      <a14:imgEffect>
                        <a14:backgroundRemoval t="3906" b="97266" l="3516" r="97266">
                          <a14:foregroundMark x1="5078" y1="13281" x2="5078" y2="13281"/>
                          <a14:foregroundMark x1="5078" y1="4492" x2="5273" y2="7617"/>
                          <a14:foregroundMark x1="5416" y1="88199" x2="5469" y2="92773"/>
                          <a14:foregroundMark x1="4492" y1="8398" x2="5400" y2="86806"/>
                          <a14:foregroundMark x1="7617" y1="8789" x2="7617" y2="8789"/>
                          <a14:foregroundMark x1="4102" y1="4688" x2="4102" y2="4688"/>
                          <a14:foregroundMark x1="17969" y1="95508" x2="17969" y2="95508"/>
                          <a14:foregroundMark x1="30664" y1="94922" x2="30664" y2="94922"/>
                          <a14:foregroundMark x1="44141" y1="95898" x2="66797" y2="95313"/>
                          <a14:foregroundMark x1="66797" y1="95313" x2="95898" y2="95703"/>
                          <a14:foregroundMark x1="92383" y1="93750" x2="24609" y2="94336"/>
                          <a14:foregroundMark x1="24609" y1="94336" x2="42383" y2="95313"/>
                          <a14:foregroundMark x1="92188" y1="91797" x2="97266" y2="96484"/>
                          <a14:foregroundMark x1="5273" y1="97266" x2="3516" y2="88867"/>
                          <a14:foregroundMark x1="4688" y1="3906" x2="8594" y2="7031"/>
                          <a14:backgroundMark x1="27930" y1="50195" x2="27930" y2="50195"/>
                          <a14:backgroundMark x1="27930" y1="50195" x2="22461" y2="53320"/>
                          <a14:backgroundMark x1="24219" y1="48242" x2="18945" y2="70508"/>
                          <a14:backgroundMark x1="18945" y1="70508" x2="90820" y2="10938"/>
                          <a14:backgroundMark x1="13281" y1="86719" x2="28711" y2="70703"/>
                          <a14:backgroundMark x1="28711" y1="70703" x2="30273" y2="70898"/>
                          <a14:backgroundMark x1="13281" y1="87305" x2="13281" y2="87305"/>
                          <a14:backgroundMark x1="13281" y1="88086" x2="12500" y2="85938"/>
                          <a14:backgroundMark x1="11523" y1="85938" x2="11719" y2="87305"/>
                        </a14:backgroundRemoval>
                      </a14:imgEffect>
                    </a14:imgLayer>
                  </a14:imgProps>
                </a:ext>
                <a:ext uri="{28A0092B-C50C-407E-A947-70E740481C1C}">
                  <a14:useLocalDpi xmlns:a14="http://schemas.microsoft.com/office/drawing/2010/main" val="0"/>
                </a:ext>
              </a:extLst>
            </a:blip>
            <a:srcRect/>
            <a:stretch>
              <a:fillRect/>
            </a:stretch>
          </p:blipFill>
          <p:spPr bwMode="auto">
            <a:xfrm>
              <a:off x="1171642" y="1287861"/>
              <a:ext cx="2367157" cy="236715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E9F1401-8C2C-46F5-94FA-2CF355062685}"/>
                </a:ext>
              </a:extLst>
            </p:cNvPr>
            <p:cNvGrpSpPr/>
            <p:nvPr/>
          </p:nvGrpSpPr>
          <p:grpSpPr>
            <a:xfrm>
              <a:off x="2460024" y="2515079"/>
              <a:ext cx="939044" cy="792377"/>
              <a:chOff x="2223916" y="2571750"/>
              <a:chExt cx="939044" cy="792377"/>
            </a:xfrm>
          </p:grpSpPr>
          <p:sp>
            <p:nvSpPr>
              <p:cNvPr id="26" name="Flowchart: Connector 25">
                <a:extLst>
                  <a:ext uri="{FF2B5EF4-FFF2-40B4-BE49-F238E27FC236}">
                    <a16:creationId xmlns:a16="http://schemas.microsoft.com/office/drawing/2014/main" id="{CF1B57F3-6499-45AC-B4D2-80165F9447E2}"/>
                  </a:ext>
                </a:extLst>
              </p:cNvPr>
              <p:cNvSpPr/>
              <p:nvPr/>
            </p:nvSpPr>
            <p:spPr>
              <a:xfrm>
                <a:off x="2455078" y="3060967"/>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Flowchart: Connector 26">
                <a:extLst>
                  <a:ext uri="{FF2B5EF4-FFF2-40B4-BE49-F238E27FC236}">
                    <a16:creationId xmlns:a16="http://schemas.microsoft.com/office/drawing/2014/main" id="{243F9711-B319-47E6-8987-2453DC584B1B}"/>
                  </a:ext>
                </a:extLst>
              </p:cNvPr>
              <p:cNvSpPr/>
              <p:nvPr/>
            </p:nvSpPr>
            <p:spPr>
              <a:xfrm>
                <a:off x="2590450" y="2856610"/>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Flowchart: Connector 27">
                <a:extLst>
                  <a:ext uri="{FF2B5EF4-FFF2-40B4-BE49-F238E27FC236}">
                    <a16:creationId xmlns:a16="http://schemas.microsoft.com/office/drawing/2014/main" id="{DD067CC6-3D9F-44E2-8178-AC2D344FC43C}"/>
                  </a:ext>
                </a:extLst>
              </p:cNvPr>
              <p:cNvSpPr/>
              <p:nvPr/>
            </p:nvSpPr>
            <p:spPr>
              <a:xfrm>
                <a:off x="2664771" y="3156150"/>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Flowchart: Connector 28">
                <a:extLst>
                  <a:ext uri="{FF2B5EF4-FFF2-40B4-BE49-F238E27FC236}">
                    <a16:creationId xmlns:a16="http://schemas.microsoft.com/office/drawing/2014/main" id="{2B3DB2F5-425F-4CB0-B831-AA60BC666804}"/>
                  </a:ext>
                </a:extLst>
              </p:cNvPr>
              <p:cNvSpPr/>
              <p:nvPr/>
            </p:nvSpPr>
            <p:spPr>
              <a:xfrm>
                <a:off x="2836327" y="2771435"/>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Flowchart: Connector 29">
                <a:extLst>
                  <a:ext uri="{FF2B5EF4-FFF2-40B4-BE49-F238E27FC236}">
                    <a16:creationId xmlns:a16="http://schemas.microsoft.com/office/drawing/2014/main" id="{9B3E1C7F-A356-4A4D-87B8-E47020B5ABB3}"/>
                  </a:ext>
                </a:extLst>
              </p:cNvPr>
              <p:cNvSpPr/>
              <p:nvPr/>
            </p:nvSpPr>
            <p:spPr>
              <a:xfrm>
                <a:off x="2455077" y="2652253"/>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Flowchart: Connector 30">
                <a:extLst>
                  <a:ext uri="{FF2B5EF4-FFF2-40B4-BE49-F238E27FC236}">
                    <a16:creationId xmlns:a16="http://schemas.microsoft.com/office/drawing/2014/main" id="{5CD80D58-32A6-4E89-A0CD-C2CF17AE7A4A}"/>
                  </a:ext>
                </a:extLst>
              </p:cNvPr>
              <p:cNvSpPr/>
              <p:nvPr/>
            </p:nvSpPr>
            <p:spPr>
              <a:xfrm>
                <a:off x="2223916" y="2571750"/>
                <a:ext cx="939044" cy="792377"/>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0" name="Group 9">
              <a:extLst>
                <a:ext uri="{FF2B5EF4-FFF2-40B4-BE49-F238E27FC236}">
                  <a16:creationId xmlns:a16="http://schemas.microsoft.com/office/drawing/2014/main" id="{CA6FC033-46D5-4D0A-96D7-9352C2525AD2}"/>
                </a:ext>
              </a:extLst>
            </p:cNvPr>
            <p:cNvGrpSpPr/>
            <p:nvPr/>
          </p:nvGrpSpPr>
          <p:grpSpPr>
            <a:xfrm>
              <a:off x="1432317" y="2202505"/>
              <a:ext cx="848775" cy="783517"/>
              <a:chOff x="1432317" y="2202505"/>
              <a:chExt cx="848775" cy="783517"/>
            </a:xfrm>
          </p:grpSpPr>
          <p:sp>
            <p:nvSpPr>
              <p:cNvPr id="20" name="Flowchart: Connector 19">
                <a:extLst>
                  <a:ext uri="{FF2B5EF4-FFF2-40B4-BE49-F238E27FC236}">
                    <a16:creationId xmlns:a16="http://schemas.microsoft.com/office/drawing/2014/main" id="{E66BC6D8-EFCF-4833-8DB7-E8818E5E8F7D}"/>
                  </a:ext>
                </a:extLst>
              </p:cNvPr>
              <p:cNvSpPr/>
              <p:nvPr/>
            </p:nvSpPr>
            <p:spPr>
              <a:xfrm>
                <a:off x="2070191" y="2577619"/>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Flowchart: Connector 20">
                <a:extLst>
                  <a:ext uri="{FF2B5EF4-FFF2-40B4-BE49-F238E27FC236}">
                    <a16:creationId xmlns:a16="http://schemas.microsoft.com/office/drawing/2014/main" id="{102556BC-D25C-4E63-AC56-592D6A827899}"/>
                  </a:ext>
                </a:extLst>
              </p:cNvPr>
              <p:cNvSpPr/>
              <p:nvPr/>
            </p:nvSpPr>
            <p:spPr>
              <a:xfrm>
                <a:off x="1504094" y="2481754"/>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Flowchart: Connector 21">
                <a:extLst>
                  <a:ext uri="{FF2B5EF4-FFF2-40B4-BE49-F238E27FC236}">
                    <a16:creationId xmlns:a16="http://schemas.microsoft.com/office/drawing/2014/main" id="{78CD0CC0-AB72-4F55-9A83-2723B5E6EBE6}"/>
                  </a:ext>
                </a:extLst>
              </p:cNvPr>
              <p:cNvSpPr/>
              <p:nvPr/>
            </p:nvSpPr>
            <p:spPr>
              <a:xfrm>
                <a:off x="1841636" y="2278206"/>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Flowchart: Connector 22">
                <a:extLst>
                  <a:ext uri="{FF2B5EF4-FFF2-40B4-BE49-F238E27FC236}">
                    <a16:creationId xmlns:a16="http://schemas.microsoft.com/office/drawing/2014/main" id="{42D625A7-4F43-4E18-A293-585AB4247842}"/>
                  </a:ext>
                </a:extLst>
              </p:cNvPr>
              <p:cNvSpPr/>
              <p:nvPr/>
            </p:nvSpPr>
            <p:spPr>
              <a:xfrm>
                <a:off x="1736239" y="2450274"/>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Flowchart: Connector 23">
                <a:extLst>
                  <a:ext uri="{FF2B5EF4-FFF2-40B4-BE49-F238E27FC236}">
                    <a16:creationId xmlns:a16="http://schemas.microsoft.com/office/drawing/2014/main" id="{C5CE4CF8-2673-49C4-9802-A1627D308A44}"/>
                  </a:ext>
                </a:extLst>
              </p:cNvPr>
              <p:cNvSpPr/>
              <p:nvPr/>
            </p:nvSpPr>
            <p:spPr>
              <a:xfrm>
                <a:off x="1649395" y="2664095"/>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lowchart: Connector 24">
                <a:extLst>
                  <a:ext uri="{FF2B5EF4-FFF2-40B4-BE49-F238E27FC236}">
                    <a16:creationId xmlns:a16="http://schemas.microsoft.com/office/drawing/2014/main" id="{DABD1392-368A-4DC4-BC10-D7FB756B9EA2}"/>
                  </a:ext>
                </a:extLst>
              </p:cNvPr>
              <p:cNvSpPr/>
              <p:nvPr/>
            </p:nvSpPr>
            <p:spPr>
              <a:xfrm>
                <a:off x="1432317" y="2202505"/>
                <a:ext cx="848775" cy="783517"/>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1" name="Group 10">
              <a:extLst>
                <a:ext uri="{FF2B5EF4-FFF2-40B4-BE49-F238E27FC236}">
                  <a16:creationId xmlns:a16="http://schemas.microsoft.com/office/drawing/2014/main" id="{ED5541BD-78A5-473D-82B7-138CE42D61BE}"/>
                </a:ext>
              </a:extLst>
            </p:cNvPr>
            <p:cNvGrpSpPr/>
            <p:nvPr/>
          </p:nvGrpSpPr>
          <p:grpSpPr>
            <a:xfrm>
              <a:off x="2231568" y="1430757"/>
              <a:ext cx="972230" cy="832693"/>
              <a:chOff x="2231568" y="1430757"/>
              <a:chExt cx="972230" cy="832693"/>
            </a:xfrm>
          </p:grpSpPr>
          <p:sp>
            <p:nvSpPr>
              <p:cNvPr id="12" name="Flowchart: Connector 11">
                <a:extLst>
                  <a:ext uri="{FF2B5EF4-FFF2-40B4-BE49-F238E27FC236}">
                    <a16:creationId xmlns:a16="http://schemas.microsoft.com/office/drawing/2014/main" id="{05F566BD-736D-40A0-AE36-C3A106273028}"/>
                  </a:ext>
                </a:extLst>
              </p:cNvPr>
              <p:cNvSpPr/>
              <p:nvPr/>
            </p:nvSpPr>
            <p:spPr>
              <a:xfrm>
                <a:off x="2231568" y="1430757"/>
                <a:ext cx="972230" cy="832693"/>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lowchart: Connector 12">
                <a:extLst>
                  <a:ext uri="{FF2B5EF4-FFF2-40B4-BE49-F238E27FC236}">
                    <a16:creationId xmlns:a16="http://schemas.microsoft.com/office/drawing/2014/main" id="{A1D49D30-AAD8-46C6-9A97-D13FFB7BEA39}"/>
                  </a:ext>
                </a:extLst>
              </p:cNvPr>
              <p:cNvSpPr/>
              <p:nvPr/>
            </p:nvSpPr>
            <p:spPr>
              <a:xfrm>
                <a:off x="2312265" y="1754326"/>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lowchart: Connector 13">
                <a:extLst>
                  <a:ext uri="{FF2B5EF4-FFF2-40B4-BE49-F238E27FC236}">
                    <a16:creationId xmlns:a16="http://schemas.microsoft.com/office/drawing/2014/main" id="{4FD2016C-5EB5-432D-ABDB-3E757D742A0A}"/>
                  </a:ext>
                </a:extLst>
              </p:cNvPr>
              <p:cNvSpPr/>
              <p:nvPr/>
            </p:nvSpPr>
            <p:spPr>
              <a:xfrm>
                <a:off x="2651468" y="1505740"/>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lowchart: Connector 15">
                <a:extLst>
                  <a:ext uri="{FF2B5EF4-FFF2-40B4-BE49-F238E27FC236}">
                    <a16:creationId xmlns:a16="http://schemas.microsoft.com/office/drawing/2014/main" id="{FEA8D007-1880-44C5-A02F-7F2BA43D5464}"/>
                  </a:ext>
                </a:extLst>
              </p:cNvPr>
              <p:cNvSpPr/>
              <p:nvPr/>
            </p:nvSpPr>
            <p:spPr>
              <a:xfrm>
                <a:off x="2526359" y="2019468"/>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lowchart: Connector 16">
                <a:extLst>
                  <a:ext uri="{FF2B5EF4-FFF2-40B4-BE49-F238E27FC236}">
                    <a16:creationId xmlns:a16="http://schemas.microsoft.com/office/drawing/2014/main" id="{BB0A74CB-7983-4CFD-810E-1E12BD19C6B4}"/>
                  </a:ext>
                </a:extLst>
              </p:cNvPr>
              <p:cNvSpPr/>
              <p:nvPr/>
            </p:nvSpPr>
            <p:spPr>
              <a:xfrm>
                <a:off x="2771752" y="1682386"/>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Flowchart: Connector 17">
                <a:extLst>
                  <a:ext uri="{FF2B5EF4-FFF2-40B4-BE49-F238E27FC236}">
                    <a16:creationId xmlns:a16="http://schemas.microsoft.com/office/drawing/2014/main" id="{F2E99EE0-259B-49CA-A0BB-4BFFDFFDAA93}"/>
                  </a:ext>
                </a:extLst>
              </p:cNvPr>
              <p:cNvSpPr/>
              <p:nvPr/>
            </p:nvSpPr>
            <p:spPr>
              <a:xfrm>
                <a:off x="2564199" y="1700583"/>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Flowchart: Connector 18">
                <a:extLst>
                  <a:ext uri="{FF2B5EF4-FFF2-40B4-BE49-F238E27FC236}">
                    <a16:creationId xmlns:a16="http://schemas.microsoft.com/office/drawing/2014/main" id="{C0B25D30-ED98-4CB3-8563-5099BD8B7DDB}"/>
                  </a:ext>
                </a:extLst>
              </p:cNvPr>
              <p:cNvSpPr/>
              <p:nvPr/>
            </p:nvSpPr>
            <p:spPr>
              <a:xfrm>
                <a:off x="2846329" y="1922258"/>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32" name="Google Shape;420;p40">
            <a:extLst>
              <a:ext uri="{FF2B5EF4-FFF2-40B4-BE49-F238E27FC236}">
                <a16:creationId xmlns:a16="http://schemas.microsoft.com/office/drawing/2014/main" id="{BF92898D-CFE0-4B49-A635-1B9CC3752B23}"/>
              </a:ext>
            </a:extLst>
          </p:cNvPr>
          <p:cNvSpPr txBox="1">
            <a:spLocks noGrp="1"/>
          </p:cNvSpPr>
          <p:nvPr>
            <p:ph type="title" idx="2"/>
          </p:nvPr>
        </p:nvSpPr>
        <p:spPr>
          <a:xfrm>
            <a:off x="5741304" y="2605615"/>
            <a:ext cx="2164446" cy="62239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400">
                <a:latin typeface="Work Sans" panose="020B0604020202020204" charset="0"/>
              </a:rPr>
              <a:t>Using </a:t>
            </a:r>
            <a:r>
              <a:rPr lang="en-US" sz="1400" err="1">
                <a:latin typeface="Work Sans" panose="020B0604020202020204" charset="0"/>
              </a:rPr>
              <a:t>BoxOffice</a:t>
            </a:r>
            <a:r>
              <a:rPr lang="en-US" sz="1400">
                <a:latin typeface="Work Sans" panose="020B0604020202020204" charset="0"/>
              </a:rPr>
              <a:t> and </a:t>
            </a:r>
            <a:r>
              <a:rPr lang="en-US" sz="1400" err="1">
                <a:latin typeface="Work Sans" panose="020B0604020202020204" charset="0"/>
              </a:rPr>
              <a:t>Rcvd</a:t>
            </a:r>
            <a:r>
              <a:rPr lang="en-US" sz="1400">
                <a:latin typeface="Work Sans" panose="020B0604020202020204" charset="0"/>
              </a:rPr>
              <a:t> Awards</a:t>
            </a:r>
          </a:p>
        </p:txBody>
      </p:sp>
    </p:spTree>
    <p:extLst>
      <p:ext uri="{BB962C8B-B14F-4D97-AF65-F5344CB8AC3E}">
        <p14:creationId xmlns:p14="http://schemas.microsoft.com/office/powerpoint/2010/main" val="1899362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B9FA2DD-226A-4EF5-9185-91D82BD3FFC2}"/>
              </a:ext>
            </a:extLst>
          </p:cNvPr>
          <p:cNvSpPr>
            <a:spLocks noGrp="1"/>
          </p:cNvSpPr>
          <p:nvPr>
            <p:ph type="subTitle" idx="1"/>
          </p:nvPr>
        </p:nvSpPr>
        <p:spPr/>
        <p:txBody>
          <a:bodyPr/>
          <a:lstStyle/>
          <a:p>
            <a:endParaRPr lang="en-SG"/>
          </a:p>
        </p:txBody>
      </p:sp>
      <p:sp>
        <p:nvSpPr>
          <p:cNvPr id="5" name="Title 4">
            <a:extLst>
              <a:ext uri="{FF2B5EF4-FFF2-40B4-BE49-F238E27FC236}">
                <a16:creationId xmlns:a16="http://schemas.microsoft.com/office/drawing/2014/main" id="{2198AFA1-8B82-4EFF-A7A4-92B504FDCBA2}"/>
              </a:ext>
            </a:extLst>
          </p:cNvPr>
          <p:cNvSpPr>
            <a:spLocks noGrp="1"/>
          </p:cNvSpPr>
          <p:nvPr>
            <p:ph type="title" idx="3"/>
          </p:nvPr>
        </p:nvSpPr>
        <p:spPr/>
        <p:txBody>
          <a:bodyPr/>
          <a:lstStyle/>
          <a:p>
            <a:endParaRPr lang="en-SG"/>
          </a:p>
        </p:txBody>
      </p:sp>
      <p:sp>
        <p:nvSpPr>
          <p:cNvPr id="6" name="Subtitle 5">
            <a:extLst>
              <a:ext uri="{FF2B5EF4-FFF2-40B4-BE49-F238E27FC236}">
                <a16:creationId xmlns:a16="http://schemas.microsoft.com/office/drawing/2014/main" id="{73307927-5740-44DE-9961-7941A581C80F}"/>
              </a:ext>
            </a:extLst>
          </p:cNvPr>
          <p:cNvSpPr>
            <a:spLocks noGrp="1"/>
          </p:cNvSpPr>
          <p:nvPr>
            <p:ph type="subTitle" idx="4"/>
          </p:nvPr>
        </p:nvSpPr>
        <p:spPr/>
        <p:txBody>
          <a:bodyPr/>
          <a:lstStyle/>
          <a:p>
            <a:endParaRPr lang="en-SG"/>
          </a:p>
        </p:txBody>
      </p:sp>
      <p:sp>
        <p:nvSpPr>
          <p:cNvPr id="7" name="Subtitle 6">
            <a:extLst>
              <a:ext uri="{FF2B5EF4-FFF2-40B4-BE49-F238E27FC236}">
                <a16:creationId xmlns:a16="http://schemas.microsoft.com/office/drawing/2014/main" id="{B48DFF03-260E-4CD2-BDDC-5843FC256C38}"/>
              </a:ext>
            </a:extLst>
          </p:cNvPr>
          <p:cNvSpPr>
            <a:spLocks noGrp="1"/>
          </p:cNvSpPr>
          <p:nvPr>
            <p:ph type="subTitle" idx="5"/>
          </p:nvPr>
        </p:nvSpPr>
        <p:spPr/>
        <p:txBody>
          <a:bodyPr/>
          <a:lstStyle/>
          <a:p>
            <a:endParaRPr lang="en-SG"/>
          </a:p>
        </p:txBody>
      </p:sp>
      <p:sp>
        <p:nvSpPr>
          <p:cNvPr id="9" name="Subtitle 8">
            <a:extLst>
              <a:ext uri="{FF2B5EF4-FFF2-40B4-BE49-F238E27FC236}">
                <a16:creationId xmlns:a16="http://schemas.microsoft.com/office/drawing/2014/main" id="{DA738157-AE87-41E7-BC23-2D30F40413AC}"/>
              </a:ext>
            </a:extLst>
          </p:cNvPr>
          <p:cNvSpPr>
            <a:spLocks noGrp="1"/>
          </p:cNvSpPr>
          <p:nvPr>
            <p:ph type="subTitle" idx="7"/>
          </p:nvPr>
        </p:nvSpPr>
        <p:spPr/>
        <p:txBody>
          <a:bodyPr/>
          <a:lstStyle/>
          <a:p>
            <a:endParaRPr lang="en-SG"/>
          </a:p>
        </p:txBody>
      </p:sp>
      <p:sp>
        <p:nvSpPr>
          <p:cNvPr id="11" name="Title 10">
            <a:extLst>
              <a:ext uri="{FF2B5EF4-FFF2-40B4-BE49-F238E27FC236}">
                <a16:creationId xmlns:a16="http://schemas.microsoft.com/office/drawing/2014/main" id="{261EA119-5248-473E-AFA5-D4CD5AA433FD}"/>
              </a:ext>
            </a:extLst>
          </p:cNvPr>
          <p:cNvSpPr>
            <a:spLocks noGrp="1"/>
          </p:cNvSpPr>
          <p:nvPr>
            <p:ph type="title" idx="9"/>
          </p:nvPr>
        </p:nvSpPr>
        <p:spPr>
          <a:xfrm>
            <a:off x="309178" y="517000"/>
            <a:ext cx="7660500" cy="672900"/>
          </a:xfrm>
        </p:spPr>
        <p:txBody>
          <a:bodyPr/>
          <a:lstStyle/>
          <a:p>
            <a:r>
              <a:rPr lang="en-SG" b="1"/>
              <a:t>Approach 2</a:t>
            </a:r>
          </a:p>
        </p:txBody>
      </p:sp>
      <p:sp>
        <p:nvSpPr>
          <p:cNvPr id="12" name="Title 11">
            <a:extLst>
              <a:ext uri="{FF2B5EF4-FFF2-40B4-BE49-F238E27FC236}">
                <a16:creationId xmlns:a16="http://schemas.microsoft.com/office/drawing/2014/main" id="{0E738E07-199D-405E-896A-11F357CB6172}"/>
              </a:ext>
            </a:extLst>
          </p:cNvPr>
          <p:cNvSpPr>
            <a:spLocks noGrp="1"/>
          </p:cNvSpPr>
          <p:nvPr>
            <p:ph type="title" idx="13"/>
          </p:nvPr>
        </p:nvSpPr>
        <p:spPr/>
        <p:txBody>
          <a:bodyPr/>
          <a:lstStyle/>
          <a:p>
            <a:endParaRPr lang="en-SG"/>
          </a:p>
        </p:txBody>
      </p:sp>
      <p:sp>
        <p:nvSpPr>
          <p:cNvPr id="13" name="Subtitle 12">
            <a:extLst>
              <a:ext uri="{FF2B5EF4-FFF2-40B4-BE49-F238E27FC236}">
                <a16:creationId xmlns:a16="http://schemas.microsoft.com/office/drawing/2014/main" id="{CC5A4322-EB59-41B0-B7AE-6562A1B6DB25}"/>
              </a:ext>
            </a:extLst>
          </p:cNvPr>
          <p:cNvSpPr>
            <a:spLocks noGrp="1"/>
          </p:cNvSpPr>
          <p:nvPr>
            <p:ph type="subTitle" idx="14"/>
          </p:nvPr>
        </p:nvSpPr>
        <p:spPr/>
        <p:txBody>
          <a:bodyPr/>
          <a:lstStyle/>
          <a:p>
            <a:endParaRPr lang="en-SG"/>
          </a:p>
        </p:txBody>
      </p:sp>
      <p:sp>
        <p:nvSpPr>
          <p:cNvPr id="14" name="Subtitle 13">
            <a:extLst>
              <a:ext uri="{FF2B5EF4-FFF2-40B4-BE49-F238E27FC236}">
                <a16:creationId xmlns:a16="http://schemas.microsoft.com/office/drawing/2014/main" id="{2E79933F-2250-40E2-B19A-9D66D6757751}"/>
              </a:ext>
            </a:extLst>
          </p:cNvPr>
          <p:cNvSpPr>
            <a:spLocks noGrp="1"/>
          </p:cNvSpPr>
          <p:nvPr>
            <p:ph type="subTitle" idx="15"/>
          </p:nvPr>
        </p:nvSpPr>
        <p:spPr/>
        <p:txBody>
          <a:bodyPr/>
          <a:lstStyle/>
          <a:p>
            <a:endParaRPr lang="en-SG"/>
          </a:p>
        </p:txBody>
      </p:sp>
      <p:pic>
        <p:nvPicPr>
          <p:cNvPr id="17" name="Picture 16">
            <a:extLst>
              <a:ext uri="{FF2B5EF4-FFF2-40B4-BE49-F238E27FC236}">
                <a16:creationId xmlns:a16="http://schemas.microsoft.com/office/drawing/2014/main" id="{023B671D-9C6F-4C5A-897C-2EE5C0A881FD}"/>
              </a:ext>
            </a:extLst>
          </p:cNvPr>
          <p:cNvPicPr>
            <a:picLocks noChangeAspect="1"/>
          </p:cNvPicPr>
          <p:nvPr/>
        </p:nvPicPr>
        <p:blipFill>
          <a:blip r:embed="rId3"/>
          <a:stretch>
            <a:fillRect/>
          </a:stretch>
        </p:blipFill>
        <p:spPr>
          <a:xfrm>
            <a:off x="0" y="1241425"/>
            <a:ext cx="9144000" cy="2660650"/>
          </a:xfrm>
          <a:prstGeom prst="rect">
            <a:avLst/>
          </a:prstGeom>
        </p:spPr>
      </p:pic>
    </p:spTree>
    <p:extLst>
      <p:ext uri="{BB962C8B-B14F-4D97-AF65-F5344CB8AC3E}">
        <p14:creationId xmlns:p14="http://schemas.microsoft.com/office/powerpoint/2010/main" val="3636106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4" name="Picture 13">
            <a:extLst>
              <a:ext uri="{FF2B5EF4-FFF2-40B4-BE49-F238E27FC236}">
                <a16:creationId xmlns:a16="http://schemas.microsoft.com/office/drawing/2014/main" id="{A6E40DBA-8D4D-4C65-B9BD-1D63E1966029}"/>
              </a:ext>
            </a:extLst>
          </p:cNvPr>
          <p:cNvPicPr>
            <a:picLocks noChangeAspect="1"/>
          </p:cNvPicPr>
          <p:nvPr/>
        </p:nvPicPr>
        <p:blipFill>
          <a:blip r:embed="rId3"/>
          <a:stretch>
            <a:fillRect/>
          </a:stretch>
        </p:blipFill>
        <p:spPr>
          <a:xfrm>
            <a:off x="1623569" y="1167000"/>
            <a:ext cx="5832351" cy="3029381"/>
          </a:xfrm>
          <a:prstGeom prst="rect">
            <a:avLst/>
          </a:prstGeom>
        </p:spPr>
      </p:pic>
      <p:sp>
        <p:nvSpPr>
          <p:cNvPr id="1065" name="Google Shape;1065;p59"/>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b="1"/>
              <a:t>Clustering Result</a:t>
            </a:r>
          </a:p>
        </p:txBody>
      </p:sp>
      <p:grpSp>
        <p:nvGrpSpPr>
          <p:cNvPr id="1094" name="Google Shape;1094;p59"/>
          <p:cNvGrpSpPr/>
          <p:nvPr/>
        </p:nvGrpSpPr>
        <p:grpSpPr>
          <a:xfrm>
            <a:off x="3900570" y="4345989"/>
            <a:ext cx="1342860" cy="606968"/>
            <a:chOff x="238125" y="1225750"/>
            <a:chExt cx="7116375" cy="3216575"/>
          </a:xfrm>
        </p:grpSpPr>
        <p:sp>
          <p:nvSpPr>
            <p:cNvPr id="1095" name="Google Shape;1095;p59"/>
            <p:cNvSpPr/>
            <p:nvPr/>
          </p:nvSpPr>
          <p:spPr>
            <a:xfrm>
              <a:off x="238125" y="1225750"/>
              <a:ext cx="7116375" cy="3216575"/>
            </a:xfrm>
            <a:custGeom>
              <a:avLst/>
              <a:gdLst/>
              <a:ahLst/>
              <a:cxnLst/>
              <a:rect l="l" t="t" r="r" b="b"/>
              <a:pathLst>
                <a:path w="284655" h="128663" extrusionOk="0">
                  <a:moveTo>
                    <a:pt x="142327" y="0"/>
                  </a:moveTo>
                  <a:lnTo>
                    <a:pt x="108219" y="27485"/>
                  </a:lnTo>
                  <a:lnTo>
                    <a:pt x="12465" y="27693"/>
                  </a:lnTo>
                  <a:lnTo>
                    <a:pt x="64514" y="60967"/>
                  </a:lnTo>
                  <a:lnTo>
                    <a:pt x="0" y="128662"/>
                  </a:lnTo>
                  <a:lnTo>
                    <a:pt x="142327" y="100082"/>
                  </a:lnTo>
                  <a:lnTo>
                    <a:pt x="284655" y="128662"/>
                  </a:lnTo>
                  <a:lnTo>
                    <a:pt x="220141" y="60967"/>
                  </a:lnTo>
                  <a:lnTo>
                    <a:pt x="272190" y="27693"/>
                  </a:lnTo>
                  <a:lnTo>
                    <a:pt x="176384" y="27485"/>
                  </a:lnTo>
                  <a:lnTo>
                    <a:pt x="142327"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p:nvPr/>
          </p:nvSpPr>
          <p:spPr>
            <a:xfrm>
              <a:off x="1667125" y="1915475"/>
              <a:ext cx="5375775" cy="2240000"/>
            </a:xfrm>
            <a:custGeom>
              <a:avLst/>
              <a:gdLst/>
              <a:ahLst/>
              <a:cxnLst/>
              <a:rect l="l" t="t" r="r" b="b"/>
              <a:pathLst>
                <a:path w="215031" h="89600" extrusionOk="0">
                  <a:moveTo>
                    <a:pt x="171742" y="0"/>
                  </a:moveTo>
                  <a:lnTo>
                    <a:pt x="0" y="89600"/>
                  </a:lnTo>
                  <a:lnTo>
                    <a:pt x="0" y="89600"/>
                  </a:lnTo>
                  <a:lnTo>
                    <a:pt x="85167" y="72493"/>
                  </a:lnTo>
                  <a:lnTo>
                    <a:pt x="115104" y="78543"/>
                  </a:lnTo>
                  <a:lnTo>
                    <a:pt x="175863" y="46834"/>
                  </a:lnTo>
                  <a:lnTo>
                    <a:pt x="162981" y="33378"/>
                  </a:lnTo>
                  <a:lnTo>
                    <a:pt x="215030" y="104"/>
                  </a:lnTo>
                  <a:lnTo>
                    <a:pt x="1717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9"/>
            <p:cNvSpPr/>
            <p:nvPr/>
          </p:nvSpPr>
          <p:spPr>
            <a:xfrm>
              <a:off x="746600" y="1491725"/>
              <a:ext cx="3872450" cy="2417325"/>
            </a:xfrm>
            <a:custGeom>
              <a:avLst/>
              <a:gdLst/>
              <a:ahLst/>
              <a:cxnLst/>
              <a:rect l="l" t="t" r="r" b="b"/>
              <a:pathLst>
                <a:path w="154898" h="96693" extrusionOk="0">
                  <a:moveTo>
                    <a:pt x="135183" y="0"/>
                  </a:moveTo>
                  <a:lnTo>
                    <a:pt x="41724" y="48764"/>
                  </a:lnTo>
                  <a:lnTo>
                    <a:pt x="44175" y="50328"/>
                  </a:lnTo>
                  <a:lnTo>
                    <a:pt x="1" y="96693"/>
                  </a:lnTo>
                  <a:lnTo>
                    <a:pt x="154897" y="15907"/>
                  </a:lnTo>
                  <a:lnTo>
                    <a:pt x="1351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Oval 9">
            <a:extLst>
              <a:ext uri="{FF2B5EF4-FFF2-40B4-BE49-F238E27FC236}">
                <a16:creationId xmlns:a16="http://schemas.microsoft.com/office/drawing/2014/main" id="{30489FE3-9F7F-4D4C-9EF6-5049AA195A54}"/>
              </a:ext>
            </a:extLst>
          </p:cNvPr>
          <p:cNvSpPr/>
          <p:nvPr/>
        </p:nvSpPr>
        <p:spPr>
          <a:xfrm>
            <a:off x="7028953" y="1167001"/>
            <a:ext cx="262393" cy="1404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Oval 48">
            <a:extLst>
              <a:ext uri="{FF2B5EF4-FFF2-40B4-BE49-F238E27FC236}">
                <a16:creationId xmlns:a16="http://schemas.microsoft.com/office/drawing/2014/main" id="{E2D75A2B-590C-4585-8817-0B36B0510E7B}"/>
              </a:ext>
            </a:extLst>
          </p:cNvPr>
          <p:cNvSpPr/>
          <p:nvPr/>
        </p:nvSpPr>
        <p:spPr>
          <a:xfrm>
            <a:off x="7039916" y="2571750"/>
            <a:ext cx="262393" cy="7121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Google Shape;927;p56">
            <a:extLst>
              <a:ext uri="{FF2B5EF4-FFF2-40B4-BE49-F238E27FC236}">
                <a16:creationId xmlns:a16="http://schemas.microsoft.com/office/drawing/2014/main" id="{B268C0DC-1FD6-40FC-9AE6-054C34BE987A}"/>
              </a:ext>
            </a:extLst>
          </p:cNvPr>
          <p:cNvSpPr txBox="1">
            <a:spLocks/>
          </p:cNvSpPr>
          <p:nvPr/>
        </p:nvSpPr>
        <p:spPr>
          <a:xfrm>
            <a:off x="122426" y="1907100"/>
            <a:ext cx="1402860" cy="179025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600"/>
              </a:spcBef>
              <a:spcAft>
                <a:spcPts val="1600"/>
              </a:spcAft>
            </a:pPr>
            <a:r>
              <a:rPr lang="en-US" dirty="0">
                <a:solidFill>
                  <a:srgbClr val="FFFFFF"/>
                </a:solidFill>
                <a:latin typeface="Karla"/>
                <a:ea typeface="Karla"/>
                <a:cs typeface="Karla"/>
                <a:sym typeface="Karla"/>
              </a:rPr>
              <a:t>order, new, resistance, avengers, battle, meanwhile, young, first, learn, world </a:t>
            </a:r>
          </a:p>
        </p:txBody>
      </p:sp>
      <p:sp>
        <p:nvSpPr>
          <p:cNvPr id="52" name="Google Shape;930;p56">
            <a:extLst>
              <a:ext uri="{FF2B5EF4-FFF2-40B4-BE49-F238E27FC236}">
                <a16:creationId xmlns:a16="http://schemas.microsoft.com/office/drawing/2014/main" id="{6216BFA1-DDB6-418D-8F67-9C1A829EAACC}"/>
              </a:ext>
            </a:extLst>
          </p:cNvPr>
          <p:cNvSpPr txBox="1">
            <a:spLocks/>
          </p:cNvSpPr>
          <p:nvPr/>
        </p:nvSpPr>
        <p:spPr>
          <a:xfrm>
            <a:off x="13683" y="1620749"/>
            <a:ext cx="141503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SG" sz="1800">
                <a:solidFill>
                  <a:schemeClr val="accent5"/>
                </a:solidFill>
                <a:latin typeface="Work Sans"/>
                <a:sym typeface="Work Sans"/>
              </a:rPr>
              <a:t>Cluster 4</a:t>
            </a:r>
          </a:p>
        </p:txBody>
      </p:sp>
      <p:sp>
        <p:nvSpPr>
          <p:cNvPr id="53" name="Google Shape;927;p56">
            <a:extLst>
              <a:ext uri="{FF2B5EF4-FFF2-40B4-BE49-F238E27FC236}">
                <a16:creationId xmlns:a16="http://schemas.microsoft.com/office/drawing/2014/main" id="{F495118D-BFF9-4ECC-9F08-2081DB4E0DA1}"/>
              </a:ext>
            </a:extLst>
          </p:cNvPr>
          <p:cNvSpPr txBox="1">
            <a:spLocks/>
          </p:cNvSpPr>
          <p:nvPr/>
        </p:nvSpPr>
        <p:spPr>
          <a:xfrm>
            <a:off x="7618714" y="1907101"/>
            <a:ext cx="1402860" cy="17902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600"/>
              </a:spcBef>
              <a:spcAft>
                <a:spcPts val="1600"/>
              </a:spcAft>
            </a:pPr>
            <a:r>
              <a:rPr lang="en-US">
                <a:solidFill>
                  <a:srgbClr val="FFFFFF"/>
                </a:solidFill>
                <a:latin typeface="Karla"/>
                <a:ea typeface="Karla"/>
                <a:cs typeface="Karla"/>
                <a:sym typeface="Karla"/>
              </a:rPr>
              <a:t>world, life, new, harry, man, must, help, peter, evil, named </a:t>
            </a:r>
          </a:p>
        </p:txBody>
      </p:sp>
      <p:sp>
        <p:nvSpPr>
          <p:cNvPr id="54" name="Google Shape;930;p56">
            <a:extLst>
              <a:ext uri="{FF2B5EF4-FFF2-40B4-BE49-F238E27FC236}">
                <a16:creationId xmlns:a16="http://schemas.microsoft.com/office/drawing/2014/main" id="{77AEC4B2-6FE0-47F3-8059-8A6FBEDF749D}"/>
              </a:ext>
            </a:extLst>
          </p:cNvPr>
          <p:cNvSpPr txBox="1">
            <a:spLocks/>
          </p:cNvSpPr>
          <p:nvPr/>
        </p:nvSpPr>
        <p:spPr>
          <a:xfrm>
            <a:off x="7455030" y="1620749"/>
            <a:ext cx="141503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SG" sz="1800">
                <a:solidFill>
                  <a:schemeClr val="accent5"/>
                </a:solidFill>
                <a:latin typeface="Work Sans"/>
                <a:sym typeface="Work Sans"/>
              </a:rPr>
              <a:t>Cluster 2</a:t>
            </a:r>
          </a:p>
        </p:txBody>
      </p:sp>
    </p:spTree>
    <p:extLst>
      <p:ext uri="{BB962C8B-B14F-4D97-AF65-F5344CB8AC3E}">
        <p14:creationId xmlns:p14="http://schemas.microsoft.com/office/powerpoint/2010/main" val="205701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92" name="Google Shape;423;p40">
            <a:extLst>
              <a:ext uri="{FF2B5EF4-FFF2-40B4-BE49-F238E27FC236}">
                <a16:creationId xmlns:a16="http://schemas.microsoft.com/office/drawing/2014/main" id="{711359B4-A411-4788-BE22-B77BEE34B354}"/>
              </a:ext>
            </a:extLst>
          </p:cNvPr>
          <p:cNvSpPr/>
          <p:nvPr/>
        </p:nvSpPr>
        <p:spPr>
          <a:xfrm>
            <a:off x="552926" y="678896"/>
            <a:ext cx="3618680" cy="361868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title"/>
          </p:nvPr>
        </p:nvSpPr>
        <p:spPr>
          <a:xfrm>
            <a:off x="4383682" y="2067336"/>
            <a:ext cx="3755864" cy="841800"/>
          </a:xfrm>
          <a:prstGeom prst="rect">
            <a:avLst/>
          </a:prstGeom>
        </p:spPr>
        <p:txBody>
          <a:bodyPr spcFirstLastPara="1" wrap="square" lIns="91425" tIns="91425" rIns="91425" bIns="91425" anchor="b" anchorCtr="0">
            <a:noAutofit/>
          </a:bodyPr>
          <a:lstStyle/>
          <a:p>
            <a:r>
              <a:rPr lang="en-SG" b="1" dirty="0">
                <a:latin typeface="Work Sans" panose="020B0604020202020204" charset="0"/>
                <a:cs typeface="Times New Roman"/>
              </a:rPr>
              <a:t>Outcomes and Recommendations</a:t>
            </a:r>
            <a:endParaRPr lang="en-SG" b="1" dirty="0">
              <a:latin typeface="Work Sans" panose="020B0604020202020204" charset="0"/>
              <a:cs typeface="Times New Roman" panose="02020603050405020304" pitchFamily="18" charset="0"/>
            </a:endParaRPr>
          </a:p>
        </p:txBody>
      </p:sp>
      <p:pic>
        <p:nvPicPr>
          <p:cNvPr id="1028" name="Picture 4" descr="List Searching Variant Comments - Magnifying Glass Icon List Clipart  (#1713748) - PinClipart">
            <a:extLst>
              <a:ext uri="{FF2B5EF4-FFF2-40B4-BE49-F238E27FC236}">
                <a16:creationId xmlns:a16="http://schemas.microsoft.com/office/drawing/2014/main" id="{6CA0A9B0-7624-481F-984D-4BF123201454}"/>
              </a:ext>
            </a:extLst>
          </p:cNvPr>
          <p:cNvPicPr>
            <a:picLocks noChangeAspect="1" noChangeArrowheads="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4901" b="89990" l="6250" r="92159">
                        <a14:foregroundMark x1="35227" y1="7299" x2="35227" y2="7299"/>
                        <a14:foregroundMark x1="56591" y1="5839" x2="51023" y2="5839"/>
                        <a14:foregroundMark x1="12727" y1="6257" x2="33523" y2="5005"/>
                        <a14:foregroundMark x1="33523" y1="5005" x2="51364" y2="5422"/>
                        <a14:foregroundMark x1="57386" y1="5109" x2="67614" y2="5109"/>
                        <a14:foregroundMark x1="74173" y1="9176" x2="76023" y2="10323"/>
                        <a14:foregroundMark x1="74005" y1="9072" x2="74173" y2="9176"/>
                        <a14:foregroundMark x1="73837" y1="8968" x2="74005" y2="9072"/>
                        <a14:foregroundMark x1="73668" y1="8863" x2="73837" y2="8968"/>
                        <a14:foregroundMark x1="73500" y1="8759" x2="73668" y2="8863"/>
                        <a14:foregroundMark x1="73165" y1="8551" x2="73500" y2="8759"/>
                        <a14:foregroundMark x1="67614" y1="5109" x2="71973" y2="7812"/>
                        <a14:foregroundMark x1="76023" y1="10323" x2="77500" y2="33160"/>
                        <a14:foregroundMark x1="8384" y1="11262" x2="6250" y2="15641"/>
                        <a14:foregroundMark x1="8536" y1="10949" x2="8384" y2="11262"/>
                        <a14:foregroundMark x1="8587" y1="10845" x2="8536" y2="10949"/>
                        <a14:foregroundMark x1="8638" y1="10740" x2="8587" y2="10845"/>
                        <a14:foregroundMark x1="8689" y1="10636" x2="8638" y2="10740"/>
                        <a14:foregroundMark x1="8739" y1="10532" x2="8689" y2="10636"/>
                        <a14:foregroundMark x1="8790" y1="10428" x2="8739" y2="10532"/>
                        <a14:foregroundMark x1="8942" y1="10115" x2="8790" y2="10428"/>
                        <a14:foregroundMark x1="9044" y1="9906" x2="8942" y2="10115"/>
                        <a14:foregroundMark x1="9399" y1="9176" x2="9257" y2="9468"/>
                        <a14:foregroundMark x1="10568" y1="6778" x2="9399" y2="9176"/>
                        <a14:foregroundMark x1="6250" y1="15641" x2="7727" y2="17935"/>
                        <a14:foregroundMark x1="39545" y1="73410" x2="39773" y2="73097"/>
                        <a14:foregroundMark x1="33977" y1="61001" x2="33977" y2="61001"/>
                        <a14:foregroundMark x1="35682" y1="47445" x2="35682" y2="47445"/>
                        <a14:foregroundMark x1="34318" y1="35975" x2="34318" y2="35975"/>
                        <a14:foregroundMark x1="90341" y1="56204" x2="90341" y2="56204"/>
                        <a14:foregroundMark x1="89091" y1="80918" x2="89091" y2="80918"/>
                        <a14:foregroundMark x1="92159" y1="88738" x2="92159" y2="88738"/>
                        <a14:foregroundMark x1="67159" y1="79041" x2="67159" y2="79041"/>
                        <a14:backgroundMark x1="67841" y1="46924" x2="78636" y2="59228"/>
                        <a14:backgroundMark x1="8977" y1="9906" x2="8977" y2="9906"/>
                        <a14:backgroundMark x1="9318" y1="9489" x2="9091" y2="10010"/>
                        <a14:backgroundMark x1="9545" y1="9176" x2="9545" y2="9176"/>
                        <a14:backgroundMark x1="8864" y1="10740" x2="8864" y2="10740"/>
                        <a14:backgroundMark x1="8864" y1="10115" x2="8864" y2="10115"/>
                        <a14:backgroundMark x1="8864" y1="10636" x2="8864" y2="10636"/>
                        <a14:backgroundMark x1="8864" y1="10636" x2="8864" y2="10636"/>
                        <a14:backgroundMark x1="8864" y1="10428" x2="8864" y2="10428"/>
                        <a14:backgroundMark x1="8636" y1="10949" x2="8636" y2="10949"/>
                        <a14:backgroundMark x1="8750" y1="11262" x2="8750" y2="11262"/>
                        <a14:backgroundMark x1="8636" y1="11262" x2="8636" y2="11262"/>
                        <a14:backgroundMark x1="8750" y1="10845" x2="8750" y2="10845"/>
                        <a14:backgroundMark x1="8750" y1="10636" x2="8750" y2="10636"/>
                        <a14:backgroundMark x1="8750" y1="10532" x2="8750" y2="10532"/>
                        <a14:backgroundMark x1="72841" y1="8551" x2="72841" y2="8551"/>
                        <a14:backgroundMark x1="73409" y1="9072" x2="73409" y2="9072"/>
                        <a14:backgroundMark x1="73182" y1="8655" x2="72273" y2="8342"/>
                        <a14:backgroundMark x1="73523" y1="9176" x2="73523" y2="9176"/>
                        <a14:backgroundMark x1="73295" y1="8863" x2="73295" y2="8863"/>
                        <a14:backgroundMark x1="73523" y1="8968" x2="73523" y2="8968"/>
                        <a14:backgroundMark x1="73750" y1="9176" x2="73750" y2="9176"/>
                        <a14:backgroundMark x1="73864" y1="9176" x2="73864" y2="9176"/>
                        <a14:backgroundMark x1="73409" y1="8759" x2="73409" y2="8759"/>
                      </a14:backgroundRemoval>
                    </a14:imgEffect>
                  </a14:imgLayer>
                </a14:imgProps>
              </a:ext>
              <a:ext uri="{28A0092B-C50C-407E-A947-70E740481C1C}">
                <a14:useLocalDpi xmlns:a14="http://schemas.microsoft.com/office/drawing/2010/main" val="0"/>
              </a:ext>
            </a:extLst>
          </a:blip>
          <a:srcRect/>
          <a:stretch>
            <a:fillRect/>
          </a:stretch>
        </p:blipFill>
        <p:spPr bwMode="auto">
          <a:xfrm>
            <a:off x="1304673" y="1447632"/>
            <a:ext cx="2062964" cy="2248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80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600276"/>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Classification</a:t>
            </a:r>
          </a:p>
        </p:txBody>
      </p:sp>
      <p:pic>
        <p:nvPicPr>
          <p:cNvPr id="9" name="Graphic 8">
            <a:extLst>
              <a:ext uri="{FF2B5EF4-FFF2-40B4-BE49-F238E27FC236}">
                <a16:creationId xmlns:a16="http://schemas.microsoft.com/office/drawing/2014/main" id="{10FEA56D-C81A-4BA1-A38F-CABE669F7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3057" y="483600"/>
            <a:ext cx="644056" cy="644056"/>
          </a:xfrm>
          <a:prstGeom prst="rect">
            <a:avLst/>
          </a:prstGeom>
        </p:spPr>
      </p:pic>
      <p:sp>
        <p:nvSpPr>
          <p:cNvPr id="17" name="TextBox 16">
            <a:extLst>
              <a:ext uri="{FF2B5EF4-FFF2-40B4-BE49-F238E27FC236}">
                <a16:creationId xmlns:a16="http://schemas.microsoft.com/office/drawing/2014/main" id="{FAFAC0AE-6B79-4772-B643-F250019E3165}"/>
              </a:ext>
            </a:extLst>
          </p:cNvPr>
          <p:cNvSpPr txBox="1"/>
          <p:nvPr/>
        </p:nvSpPr>
        <p:spPr>
          <a:xfrm>
            <a:off x="1100781" y="2033374"/>
            <a:ext cx="4574948" cy="307777"/>
          </a:xfrm>
          <a:prstGeom prst="rect">
            <a:avLst/>
          </a:prstGeom>
          <a:noFill/>
        </p:spPr>
        <p:txBody>
          <a:bodyPr wrap="square">
            <a:spAutoFit/>
          </a:bodyPr>
          <a:lstStyle/>
          <a:p>
            <a:pPr marL="0" lvl="0" indent="0" algn="ctr" rtl="0">
              <a:spcBef>
                <a:spcPts val="0"/>
              </a:spcBef>
              <a:spcAft>
                <a:spcPts val="0"/>
              </a:spcAft>
              <a:buNone/>
            </a:pPr>
            <a:r>
              <a:rPr lang="en-US" sz="1400">
                <a:solidFill>
                  <a:schemeClr val="bg1"/>
                </a:solidFill>
                <a:latin typeface="Karla"/>
                <a:ea typeface="Karla"/>
                <a:cs typeface="Karla"/>
                <a:sym typeface="Karla"/>
              </a:rPr>
              <a:t>Classification Accuracy : 0.7745940783190067</a:t>
            </a:r>
          </a:p>
        </p:txBody>
      </p:sp>
      <p:sp>
        <p:nvSpPr>
          <p:cNvPr id="19" name="TextBox 18">
            <a:extLst>
              <a:ext uri="{FF2B5EF4-FFF2-40B4-BE49-F238E27FC236}">
                <a16:creationId xmlns:a16="http://schemas.microsoft.com/office/drawing/2014/main" id="{8790E0C0-FCCA-49BE-B81F-17CF1F366E98}"/>
              </a:ext>
            </a:extLst>
          </p:cNvPr>
          <p:cNvSpPr txBox="1"/>
          <p:nvPr/>
        </p:nvSpPr>
        <p:spPr>
          <a:xfrm>
            <a:off x="829761" y="1602488"/>
            <a:ext cx="6522882" cy="58477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SG" sz="1600" b="1">
                <a:solidFill>
                  <a:schemeClr val="bg1"/>
                </a:solidFill>
                <a:latin typeface="Karla" panose="020B0604020202020204" charset="0"/>
              </a:rPr>
              <a:t>Random Forest Classifier :</a:t>
            </a:r>
          </a:p>
          <a:p>
            <a:pPr lvl="8">
              <a:buClr>
                <a:schemeClr val="bg1"/>
              </a:buClr>
            </a:pPr>
            <a:endParaRPr lang="en-SG" sz="1600">
              <a:solidFill>
                <a:schemeClr val="bg1"/>
              </a:solidFill>
              <a:latin typeface="Karla" panose="020B0604020202020204" charset="0"/>
            </a:endParaRPr>
          </a:p>
        </p:txBody>
      </p:sp>
      <p:sp>
        <p:nvSpPr>
          <p:cNvPr id="20" name="TextBox 19">
            <a:extLst>
              <a:ext uri="{FF2B5EF4-FFF2-40B4-BE49-F238E27FC236}">
                <a16:creationId xmlns:a16="http://schemas.microsoft.com/office/drawing/2014/main" id="{5322A648-2DAD-44C4-A56D-D6A653AB660D}"/>
              </a:ext>
            </a:extLst>
          </p:cNvPr>
          <p:cNvSpPr txBox="1"/>
          <p:nvPr/>
        </p:nvSpPr>
        <p:spPr>
          <a:xfrm>
            <a:off x="558040" y="2285939"/>
            <a:ext cx="4574948" cy="307777"/>
          </a:xfrm>
          <a:prstGeom prst="rect">
            <a:avLst/>
          </a:prstGeom>
          <a:noFill/>
        </p:spPr>
        <p:txBody>
          <a:bodyPr wrap="square">
            <a:spAutoFit/>
          </a:bodyPr>
          <a:lstStyle/>
          <a:p>
            <a:pPr marL="0" lvl="0" indent="0" algn="ctr" rtl="0">
              <a:spcBef>
                <a:spcPts val="0"/>
              </a:spcBef>
              <a:spcAft>
                <a:spcPts val="0"/>
              </a:spcAft>
              <a:buNone/>
            </a:pPr>
            <a:r>
              <a:rPr lang="en-US" sz="1400">
                <a:solidFill>
                  <a:schemeClr val="bg1"/>
                </a:solidFill>
                <a:latin typeface="Karla"/>
                <a:ea typeface="Karla"/>
                <a:cs typeface="Karla"/>
                <a:sym typeface="Karla"/>
              </a:rPr>
              <a:t>False Positive Rate : 0.53</a:t>
            </a:r>
          </a:p>
        </p:txBody>
      </p:sp>
      <p:sp>
        <p:nvSpPr>
          <p:cNvPr id="21" name="TextBox 20">
            <a:extLst>
              <a:ext uri="{FF2B5EF4-FFF2-40B4-BE49-F238E27FC236}">
                <a16:creationId xmlns:a16="http://schemas.microsoft.com/office/drawing/2014/main" id="{20D4AC3D-467F-4875-9EE3-C3F100ABBFFF}"/>
              </a:ext>
            </a:extLst>
          </p:cNvPr>
          <p:cNvSpPr txBox="1"/>
          <p:nvPr/>
        </p:nvSpPr>
        <p:spPr>
          <a:xfrm>
            <a:off x="1095431" y="3546968"/>
            <a:ext cx="4574948" cy="307777"/>
          </a:xfrm>
          <a:prstGeom prst="rect">
            <a:avLst/>
          </a:prstGeom>
          <a:noFill/>
        </p:spPr>
        <p:txBody>
          <a:bodyPr wrap="square">
            <a:spAutoFit/>
          </a:bodyPr>
          <a:lstStyle/>
          <a:p>
            <a:pPr marL="0" lvl="0" indent="0" algn="ctr" rtl="0">
              <a:spcBef>
                <a:spcPts val="0"/>
              </a:spcBef>
              <a:spcAft>
                <a:spcPts val="0"/>
              </a:spcAft>
              <a:buNone/>
            </a:pPr>
            <a:r>
              <a:rPr lang="en-US" sz="1400">
                <a:solidFill>
                  <a:schemeClr val="bg1"/>
                </a:solidFill>
                <a:latin typeface="Karla"/>
                <a:ea typeface="Karla"/>
                <a:cs typeface="Karla"/>
                <a:sym typeface="Karla"/>
              </a:rPr>
              <a:t>Classification Accuracy : 0.7507163323782235</a:t>
            </a:r>
          </a:p>
        </p:txBody>
      </p:sp>
      <p:sp>
        <p:nvSpPr>
          <p:cNvPr id="22" name="TextBox 21">
            <a:extLst>
              <a:ext uri="{FF2B5EF4-FFF2-40B4-BE49-F238E27FC236}">
                <a16:creationId xmlns:a16="http://schemas.microsoft.com/office/drawing/2014/main" id="{6CA64C8C-F0A8-4151-B777-098A71E246DB}"/>
              </a:ext>
            </a:extLst>
          </p:cNvPr>
          <p:cNvSpPr txBox="1"/>
          <p:nvPr/>
        </p:nvSpPr>
        <p:spPr>
          <a:xfrm>
            <a:off x="824411" y="3116082"/>
            <a:ext cx="6522882" cy="58477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SG" sz="1600" b="1">
                <a:solidFill>
                  <a:schemeClr val="bg1"/>
                </a:solidFill>
                <a:latin typeface="Karla" panose="020B0604020202020204" charset="0"/>
              </a:rPr>
              <a:t>Random Forest Classifier with SMOTE:</a:t>
            </a:r>
          </a:p>
          <a:p>
            <a:pPr lvl="8">
              <a:buClr>
                <a:schemeClr val="bg1"/>
              </a:buClr>
            </a:pPr>
            <a:endParaRPr lang="en-SG" sz="1600">
              <a:solidFill>
                <a:schemeClr val="bg1"/>
              </a:solidFill>
              <a:latin typeface="Karla" panose="020B0604020202020204" charset="0"/>
            </a:endParaRPr>
          </a:p>
        </p:txBody>
      </p:sp>
      <p:sp>
        <p:nvSpPr>
          <p:cNvPr id="23" name="TextBox 22">
            <a:extLst>
              <a:ext uri="{FF2B5EF4-FFF2-40B4-BE49-F238E27FC236}">
                <a16:creationId xmlns:a16="http://schemas.microsoft.com/office/drawing/2014/main" id="{064F9D57-103F-40C6-89EE-61F687F87251}"/>
              </a:ext>
            </a:extLst>
          </p:cNvPr>
          <p:cNvSpPr txBox="1"/>
          <p:nvPr/>
        </p:nvSpPr>
        <p:spPr>
          <a:xfrm>
            <a:off x="611684" y="3823966"/>
            <a:ext cx="4574948" cy="307777"/>
          </a:xfrm>
          <a:prstGeom prst="rect">
            <a:avLst/>
          </a:prstGeom>
          <a:noFill/>
        </p:spPr>
        <p:txBody>
          <a:bodyPr wrap="square">
            <a:spAutoFit/>
          </a:bodyPr>
          <a:lstStyle/>
          <a:p>
            <a:pPr marL="0" lvl="0" indent="0" algn="ctr" rtl="0">
              <a:spcBef>
                <a:spcPts val="0"/>
              </a:spcBef>
              <a:spcAft>
                <a:spcPts val="0"/>
              </a:spcAft>
              <a:buNone/>
            </a:pPr>
            <a:r>
              <a:rPr lang="en-US" sz="1400">
                <a:solidFill>
                  <a:schemeClr val="bg1"/>
                </a:solidFill>
                <a:latin typeface="Karla"/>
                <a:ea typeface="Karla"/>
                <a:cs typeface="Karla"/>
                <a:sym typeface="Karla"/>
              </a:rPr>
              <a:t>False Positive Rate : 0.21</a:t>
            </a:r>
          </a:p>
        </p:txBody>
      </p:sp>
      <p:grpSp>
        <p:nvGrpSpPr>
          <p:cNvPr id="10" name="Group 9">
            <a:extLst>
              <a:ext uri="{FF2B5EF4-FFF2-40B4-BE49-F238E27FC236}">
                <a16:creationId xmlns:a16="http://schemas.microsoft.com/office/drawing/2014/main" id="{D7F9CACC-4634-44B2-9269-0B42D3A9F396}"/>
              </a:ext>
            </a:extLst>
          </p:cNvPr>
          <p:cNvGrpSpPr>
            <a:grpSpLocks noChangeAspect="1"/>
          </p:cNvGrpSpPr>
          <p:nvPr/>
        </p:nvGrpSpPr>
        <p:grpSpPr>
          <a:xfrm>
            <a:off x="5670379" y="1477808"/>
            <a:ext cx="2998346" cy="2956860"/>
            <a:chOff x="2744729" y="786048"/>
            <a:chExt cx="4150141" cy="4092718"/>
          </a:xfrm>
        </p:grpSpPr>
        <p:pic>
          <p:nvPicPr>
            <p:cNvPr id="11" name="Graphic 10">
              <a:extLst>
                <a:ext uri="{FF2B5EF4-FFF2-40B4-BE49-F238E27FC236}">
                  <a16:creationId xmlns:a16="http://schemas.microsoft.com/office/drawing/2014/main" id="{05660255-FD6B-4F41-B7CC-8B5C4D074B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1609" y="1337984"/>
              <a:ext cx="3540782" cy="3540782"/>
            </a:xfrm>
            <a:prstGeom prst="rect">
              <a:avLst/>
            </a:prstGeom>
          </p:spPr>
        </p:pic>
        <p:sp>
          <p:nvSpPr>
            <p:cNvPr id="12" name="Oval 11">
              <a:extLst>
                <a:ext uri="{FF2B5EF4-FFF2-40B4-BE49-F238E27FC236}">
                  <a16:creationId xmlns:a16="http://schemas.microsoft.com/office/drawing/2014/main" id="{27BC6C55-4F5D-4BFB-B02A-F3F3B3CF3895}"/>
                </a:ext>
              </a:extLst>
            </p:cNvPr>
            <p:cNvSpPr>
              <a:spLocks noChangeAspect="1"/>
            </p:cNvSpPr>
            <p:nvPr/>
          </p:nvSpPr>
          <p:spPr>
            <a:xfrm>
              <a:off x="5834461" y="1468939"/>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0911B043-BC43-4938-B3FE-48BFB36C69EC}"/>
                </a:ext>
              </a:extLst>
            </p:cNvPr>
            <p:cNvSpPr>
              <a:spLocks noChangeAspect="1"/>
            </p:cNvSpPr>
            <p:nvPr/>
          </p:nvSpPr>
          <p:spPr>
            <a:xfrm>
              <a:off x="5840359" y="2276079"/>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3DD3FBC-97AE-4AEB-8CDC-44966697D699}"/>
                </a:ext>
              </a:extLst>
            </p:cNvPr>
            <p:cNvSpPr>
              <a:spLocks noChangeAspect="1"/>
            </p:cNvSpPr>
            <p:nvPr/>
          </p:nvSpPr>
          <p:spPr>
            <a:xfrm>
              <a:off x="4493340" y="3891715"/>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80AEC8A1-72B0-41FD-8E1E-E79D6343EB31}"/>
                </a:ext>
              </a:extLst>
            </p:cNvPr>
            <p:cNvSpPr>
              <a:spLocks noChangeAspect="1"/>
            </p:cNvSpPr>
            <p:nvPr/>
          </p:nvSpPr>
          <p:spPr>
            <a:xfrm>
              <a:off x="4336515" y="2401926"/>
              <a:ext cx="1743262" cy="1743262"/>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Oval 15">
              <a:extLst>
                <a:ext uri="{FF2B5EF4-FFF2-40B4-BE49-F238E27FC236}">
                  <a16:creationId xmlns:a16="http://schemas.microsoft.com/office/drawing/2014/main" id="{18A10794-2826-4FAF-BEA8-5D08E3E23196}"/>
                </a:ext>
              </a:extLst>
            </p:cNvPr>
            <p:cNvSpPr>
              <a:spLocks noChangeAspect="1"/>
            </p:cNvSpPr>
            <p:nvPr/>
          </p:nvSpPr>
          <p:spPr>
            <a:xfrm>
              <a:off x="5151608" y="786048"/>
              <a:ext cx="1743262" cy="1743262"/>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B7483E3E-15B2-4A4E-A475-FD2010E68773}"/>
                </a:ext>
              </a:extLst>
            </p:cNvPr>
            <p:cNvSpPr>
              <a:spLocks noChangeAspect="1"/>
            </p:cNvSpPr>
            <p:nvPr/>
          </p:nvSpPr>
          <p:spPr>
            <a:xfrm>
              <a:off x="5304255" y="1266805"/>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85F58928-9687-4B03-88D4-5D423F556953}"/>
                </a:ext>
              </a:extLst>
            </p:cNvPr>
            <p:cNvSpPr>
              <a:spLocks noChangeAspect="1"/>
            </p:cNvSpPr>
            <p:nvPr/>
          </p:nvSpPr>
          <p:spPr>
            <a:xfrm>
              <a:off x="6292741" y="1898480"/>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5738EB6E-5DCB-4AFF-8710-E05C60BFD40D}"/>
                </a:ext>
              </a:extLst>
            </p:cNvPr>
            <p:cNvSpPr>
              <a:spLocks noChangeAspect="1"/>
            </p:cNvSpPr>
            <p:nvPr/>
          </p:nvSpPr>
          <p:spPr>
            <a:xfrm>
              <a:off x="5038783" y="3084779"/>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Oval 26">
              <a:extLst>
                <a:ext uri="{FF2B5EF4-FFF2-40B4-BE49-F238E27FC236}">
                  <a16:creationId xmlns:a16="http://schemas.microsoft.com/office/drawing/2014/main" id="{A99D83E4-9713-4923-B0ED-1687C3631DAF}"/>
                </a:ext>
              </a:extLst>
            </p:cNvPr>
            <p:cNvSpPr>
              <a:spLocks noChangeAspect="1"/>
            </p:cNvSpPr>
            <p:nvPr/>
          </p:nvSpPr>
          <p:spPr>
            <a:xfrm>
              <a:off x="3422360" y="3349849"/>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300AD842-68E4-4266-8233-EB4788B7233C}"/>
                </a:ext>
              </a:extLst>
            </p:cNvPr>
            <p:cNvSpPr>
              <a:spLocks noChangeAspect="1"/>
            </p:cNvSpPr>
            <p:nvPr/>
          </p:nvSpPr>
          <p:spPr>
            <a:xfrm>
              <a:off x="5304255" y="2010804"/>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768C274-3874-4864-A7B0-2C65DEE7467D}"/>
                </a:ext>
              </a:extLst>
            </p:cNvPr>
            <p:cNvSpPr>
              <a:spLocks noChangeAspect="1"/>
            </p:cNvSpPr>
            <p:nvPr/>
          </p:nvSpPr>
          <p:spPr>
            <a:xfrm>
              <a:off x="5310153" y="2553448"/>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Oval 29">
              <a:extLst>
                <a:ext uri="{FF2B5EF4-FFF2-40B4-BE49-F238E27FC236}">
                  <a16:creationId xmlns:a16="http://schemas.microsoft.com/office/drawing/2014/main" id="{C5EAB402-1D54-4953-AFC1-24C053E03FFE}"/>
                </a:ext>
              </a:extLst>
            </p:cNvPr>
            <p:cNvSpPr>
              <a:spLocks noChangeAspect="1"/>
            </p:cNvSpPr>
            <p:nvPr/>
          </p:nvSpPr>
          <p:spPr>
            <a:xfrm>
              <a:off x="5842078" y="3349848"/>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Oval 30">
              <a:extLst>
                <a:ext uri="{FF2B5EF4-FFF2-40B4-BE49-F238E27FC236}">
                  <a16:creationId xmlns:a16="http://schemas.microsoft.com/office/drawing/2014/main" id="{48A0C917-E559-4A07-A521-EB7231626267}"/>
                </a:ext>
              </a:extLst>
            </p:cNvPr>
            <p:cNvSpPr>
              <a:spLocks noChangeAspect="1"/>
            </p:cNvSpPr>
            <p:nvPr/>
          </p:nvSpPr>
          <p:spPr>
            <a:xfrm>
              <a:off x="4500959" y="2812132"/>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833FA4CD-71B9-4E08-B75D-934AC25CBCF3}"/>
                </a:ext>
              </a:extLst>
            </p:cNvPr>
            <p:cNvSpPr>
              <a:spLocks noChangeAspect="1"/>
            </p:cNvSpPr>
            <p:nvPr/>
          </p:nvSpPr>
          <p:spPr>
            <a:xfrm>
              <a:off x="3951337" y="3084778"/>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Oval 32">
              <a:extLst>
                <a:ext uri="{FF2B5EF4-FFF2-40B4-BE49-F238E27FC236}">
                  <a16:creationId xmlns:a16="http://schemas.microsoft.com/office/drawing/2014/main" id="{CBAFC6E5-B412-4FAE-AFAE-955119756338}"/>
                </a:ext>
              </a:extLst>
            </p:cNvPr>
            <p:cNvSpPr>
              <a:spLocks noChangeAspect="1"/>
            </p:cNvSpPr>
            <p:nvPr/>
          </p:nvSpPr>
          <p:spPr>
            <a:xfrm>
              <a:off x="3963134" y="3627422"/>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3109AF18-59AC-4075-8B1C-C592120E2694}"/>
                </a:ext>
              </a:extLst>
            </p:cNvPr>
            <p:cNvSpPr>
              <a:spLocks noChangeAspect="1"/>
            </p:cNvSpPr>
            <p:nvPr/>
          </p:nvSpPr>
          <p:spPr>
            <a:xfrm>
              <a:off x="3430425" y="3890840"/>
              <a:ext cx="377559" cy="37755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3E9E7D35-C0E4-46A0-B8EE-704D09A9A505}"/>
                </a:ext>
              </a:extLst>
            </p:cNvPr>
            <p:cNvSpPr>
              <a:spLocks noChangeAspect="1"/>
            </p:cNvSpPr>
            <p:nvPr/>
          </p:nvSpPr>
          <p:spPr>
            <a:xfrm>
              <a:off x="2744729" y="2666996"/>
              <a:ext cx="1743262" cy="1743262"/>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Oval 35">
              <a:extLst>
                <a:ext uri="{FF2B5EF4-FFF2-40B4-BE49-F238E27FC236}">
                  <a16:creationId xmlns:a16="http://schemas.microsoft.com/office/drawing/2014/main" id="{EFAA47D5-1473-46A1-A5A9-EDB9DA61E713}"/>
                </a:ext>
              </a:extLst>
            </p:cNvPr>
            <p:cNvSpPr>
              <a:spLocks noChangeAspect="1"/>
            </p:cNvSpPr>
            <p:nvPr/>
          </p:nvSpPr>
          <p:spPr>
            <a:xfrm>
              <a:off x="5105396" y="3613861"/>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Oval 36">
              <a:extLst>
                <a:ext uri="{FF2B5EF4-FFF2-40B4-BE49-F238E27FC236}">
                  <a16:creationId xmlns:a16="http://schemas.microsoft.com/office/drawing/2014/main" id="{9E524F9D-8F48-4527-9F1F-D4C821A81121}"/>
                </a:ext>
              </a:extLst>
            </p:cNvPr>
            <p:cNvSpPr>
              <a:spLocks noChangeAspect="1"/>
            </p:cNvSpPr>
            <p:nvPr/>
          </p:nvSpPr>
          <p:spPr>
            <a:xfrm>
              <a:off x="4513247" y="3349847"/>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D336E819-8107-4093-8F58-F76A3BE5DB53}"/>
                </a:ext>
              </a:extLst>
            </p:cNvPr>
            <p:cNvSpPr>
              <a:spLocks noChangeAspect="1"/>
            </p:cNvSpPr>
            <p:nvPr/>
          </p:nvSpPr>
          <p:spPr>
            <a:xfrm>
              <a:off x="3194452" y="2881341"/>
              <a:ext cx="377559" cy="3775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858024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600276"/>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Classification</a:t>
            </a:r>
          </a:p>
        </p:txBody>
      </p:sp>
      <p:pic>
        <p:nvPicPr>
          <p:cNvPr id="9" name="Graphic 8">
            <a:extLst>
              <a:ext uri="{FF2B5EF4-FFF2-40B4-BE49-F238E27FC236}">
                <a16:creationId xmlns:a16="http://schemas.microsoft.com/office/drawing/2014/main" id="{10FEA56D-C81A-4BA1-A38F-CABE669F73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3057" y="483600"/>
            <a:ext cx="644056" cy="644056"/>
          </a:xfrm>
          <a:prstGeom prst="rect">
            <a:avLst/>
          </a:prstGeom>
        </p:spPr>
      </p:pic>
      <p:sp>
        <p:nvSpPr>
          <p:cNvPr id="19" name="TextBox 18">
            <a:extLst>
              <a:ext uri="{FF2B5EF4-FFF2-40B4-BE49-F238E27FC236}">
                <a16:creationId xmlns:a16="http://schemas.microsoft.com/office/drawing/2014/main" id="{8790E0C0-FCCA-49BE-B81F-17CF1F366E98}"/>
              </a:ext>
            </a:extLst>
          </p:cNvPr>
          <p:cNvSpPr txBox="1"/>
          <p:nvPr/>
        </p:nvSpPr>
        <p:spPr>
          <a:xfrm>
            <a:off x="721198" y="1172976"/>
            <a:ext cx="6522882" cy="1077218"/>
          </a:xfrm>
          <a:prstGeom prst="rect">
            <a:avLst/>
          </a:prstGeom>
          <a:noFill/>
        </p:spPr>
        <p:txBody>
          <a:bodyPr wrap="square" rtlCol="0">
            <a:spAutoFit/>
          </a:bodyPr>
          <a:lstStyle/>
          <a:p>
            <a:pPr marL="285750" lvl="8" indent="-285750">
              <a:buClr>
                <a:schemeClr val="bg1"/>
              </a:buClr>
              <a:buFont typeface="Arial" panose="020B0604020202020204" pitchFamily="34" charset="0"/>
              <a:buChar char="•"/>
            </a:pPr>
            <a:r>
              <a:rPr lang="en-SG" sz="1600">
                <a:solidFill>
                  <a:schemeClr val="bg1"/>
                </a:solidFill>
                <a:latin typeface="Karla" panose="020B0604020202020204" charset="0"/>
              </a:rPr>
              <a:t>Budget and runtime does not have a huge impact</a:t>
            </a:r>
          </a:p>
          <a:p>
            <a:pPr marL="285750" lvl="8" indent="-285750">
              <a:buClr>
                <a:schemeClr val="bg1"/>
              </a:buClr>
              <a:buFont typeface="Arial" panose="020B0604020202020204" pitchFamily="34" charset="0"/>
              <a:buChar char="•"/>
            </a:pPr>
            <a:r>
              <a:rPr lang="en-SG" sz="1600">
                <a:solidFill>
                  <a:schemeClr val="bg1"/>
                </a:solidFill>
                <a:latin typeface="Karla" panose="020B0604020202020204" charset="0"/>
              </a:rPr>
              <a:t>Movie makers should not spend too much resource in finding the optimal runtime and budget</a:t>
            </a:r>
          </a:p>
          <a:p>
            <a:pPr lvl="8">
              <a:buClr>
                <a:schemeClr val="bg1"/>
              </a:buClr>
            </a:pPr>
            <a:endParaRPr lang="en-SG" sz="1600">
              <a:solidFill>
                <a:schemeClr val="bg1"/>
              </a:solidFill>
              <a:latin typeface="Karla" panose="020B0604020202020204" charset="0"/>
            </a:endParaRPr>
          </a:p>
        </p:txBody>
      </p:sp>
      <p:pic>
        <p:nvPicPr>
          <p:cNvPr id="3" name="Picture 2">
            <a:extLst>
              <a:ext uri="{FF2B5EF4-FFF2-40B4-BE49-F238E27FC236}">
                <a16:creationId xmlns:a16="http://schemas.microsoft.com/office/drawing/2014/main" id="{BD2E9ACA-C361-4444-9A9A-81E7983B9CFE}"/>
              </a:ext>
            </a:extLst>
          </p:cNvPr>
          <p:cNvPicPr>
            <a:picLocks noChangeAspect="1"/>
          </p:cNvPicPr>
          <p:nvPr/>
        </p:nvPicPr>
        <p:blipFill>
          <a:blip r:embed="rId5"/>
          <a:stretch>
            <a:fillRect/>
          </a:stretch>
        </p:blipFill>
        <p:spPr>
          <a:xfrm>
            <a:off x="1783556" y="2079944"/>
            <a:ext cx="5576888" cy="2895767"/>
          </a:xfrm>
          <a:prstGeom prst="rect">
            <a:avLst/>
          </a:prstGeom>
        </p:spPr>
      </p:pic>
      <p:sp>
        <p:nvSpPr>
          <p:cNvPr id="4" name="Rectangle: Rounded Corners 3">
            <a:extLst>
              <a:ext uri="{FF2B5EF4-FFF2-40B4-BE49-F238E27FC236}">
                <a16:creationId xmlns:a16="http://schemas.microsoft.com/office/drawing/2014/main" id="{896A1370-70A9-4543-9E41-3E6EA21B4D00}"/>
              </a:ext>
            </a:extLst>
          </p:cNvPr>
          <p:cNvSpPr/>
          <p:nvPr/>
        </p:nvSpPr>
        <p:spPr>
          <a:xfrm>
            <a:off x="3009902" y="4833943"/>
            <a:ext cx="347663" cy="132248"/>
          </a:xfrm>
          <a:prstGeom prst="round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0FBA3126-A2BF-4FD3-876E-9FD76B2F40C0}"/>
              </a:ext>
            </a:extLst>
          </p:cNvPr>
          <p:cNvSpPr/>
          <p:nvPr/>
        </p:nvSpPr>
        <p:spPr>
          <a:xfrm>
            <a:off x="3633787" y="4833940"/>
            <a:ext cx="347663" cy="132248"/>
          </a:xfrm>
          <a:prstGeom prst="roundRect">
            <a:avLst/>
          </a:pr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58552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594300"/>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Regression</a:t>
            </a:r>
          </a:p>
        </p:txBody>
      </p:sp>
      <p:sp>
        <p:nvSpPr>
          <p:cNvPr id="2" name="TextBox 1">
            <a:extLst>
              <a:ext uri="{FF2B5EF4-FFF2-40B4-BE49-F238E27FC236}">
                <a16:creationId xmlns:a16="http://schemas.microsoft.com/office/drawing/2014/main" id="{931E3E0D-0987-41A9-9E6C-E54A6058DF3E}"/>
              </a:ext>
            </a:extLst>
          </p:cNvPr>
          <p:cNvSpPr txBox="1"/>
          <p:nvPr/>
        </p:nvSpPr>
        <p:spPr>
          <a:xfrm>
            <a:off x="721198" y="1258440"/>
            <a:ext cx="7061362" cy="738664"/>
          </a:xfrm>
          <a:prstGeom prst="rect">
            <a:avLst/>
          </a:prstGeom>
          <a:noFill/>
        </p:spPr>
        <p:txBody>
          <a:bodyPr wrap="square" rtlCol="0">
            <a:spAutoFit/>
          </a:bodyPr>
          <a:lstStyle/>
          <a:p>
            <a:r>
              <a:rPr lang="en-SG" b="1" dirty="0">
                <a:solidFill>
                  <a:schemeClr val="bg1"/>
                </a:solidFill>
                <a:latin typeface="Karla" panose="020B0604020202020204" charset="0"/>
              </a:rPr>
              <a:t>Interesting Findings:</a:t>
            </a:r>
          </a:p>
          <a:p>
            <a:pPr>
              <a:buClr>
                <a:schemeClr val="bg1"/>
              </a:buClr>
            </a:pPr>
            <a:endParaRPr lang="en-SG" dirty="0">
              <a:solidFill>
                <a:schemeClr val="bg1"/>
              </a:solidFill>
              <a:latin typeface="Karla" panose="020B0604020202020204" charset="0"/>
            </a:endParaRPr>
          </a:p>
          <a:p>
            <a:pPr marL="342900" indent="-342900">
              <a:buClr>
                <a:schemeClr val="bg1"/>
              </a:buClr>
              <a:buFont typeface="+mj-lt"/>
              <a:buAutoNum type="arabicPeriod"/>
            </a:pPr>
            <a:r>
              <a:rPr lang="en-SG" dirty="0">
                <a:solidFill>
                  <a:schemeClr val="bg1"/>
                </a:solidFill>
                <a:latin typeface="Karla" panose="020B0604020202020204" charset="0"/>
              </a:rPr>
              <a:t>After tuning the hyperparameters:</a:t>
            </a:r>
          </a:p>
        </p:txBody>
      </p:sp>
      <p:sp>
        <p:nvSpPr>
          <p:cNvPr id="5" name="TextBox 4">
            <a:extLst>
              <a:ext uri="{FF2B5EF4-FFF2-40B4-BE49-F238E27FC236}">
                <a16:creationId xmlns:a16="http://schemas.microsoft.com/office/drawing/2014/main" id="{FBF7C2BA-F998-476B-8A86-A3A8AF313116}"/>
              </a:ext>
            </a:extLst>
          </p:cNvPr>
          <p:cNvSpPr txBox="1"/>
          <p:nvPr/>
        </p:nvSpPr>
        <p:spPr>
          <a:xfrm>
            <a:off x="1137758" y="2001199"/>
            <a:ext cx="6522882" cy="523220"/>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SG" dirty="0">
                <a:solidFill>
                  <a:schemeClr val="bg1"/>
                </a:solidFill>
                <a:latin typeface="Karla" panose="020B0604020202020204" charset="0"/>
              </a:rPr>
              <a:t>The best degree for single variate polynomial regression is 1, which indicates that the data suits a linear relationship more than a non-linear relationship with a curve.</a:t>
            </a:r>
          </a:p>
        </p:txBody>
      </p:sp>
      <p:sp>
        <p:nvSpPr>
          <p:cNvPr id="8" name="TextBox 7">
            <a:extLst>
              <a:ext uri="{FF2B5EF4-FFF2-40B4-BE49-F238E27FC236}">
                <a16:creationId xmlns:a16="http://schemas.microsoft.com/office/drawing/2014/main" id="{5CA02353-2B44-4F50-AF79-44F57B5F82CE}"/>
              </a:ext>
            </a:extLst>
          </p:cNvPr>
          <p:cNvSpPr txBox="1"/>
          <p:nvPr/>
        </p:nvSpPr>
        <p:spPr>
          <a:xfrm>
            <a:off x="1137758" y="3204110"/>
            <a:ext cx="6522882" cy="73866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SG">
                <a:solidFill>
                  <a:schemeClr val="bg1"/>
                </a:solidFill>
                <a:latin typeface="Karla" panose="020B0604020202020204" charset="0"/>
              </a:rPr>
              <a:t>Budget </a:t>
            </a:r>
            <a:r>
              <a:rPr lang="en-SG">
                <a:solidFill>
                  <a:schemeClr val="bg1"/>
                </a:solidFill>
                <a:latin typeface="Karla" panose="020B0604020202020204" charset="0"/>
                <a:sym typeface="Wingdings" panose="05000000000000000000" pitchFamily="2" charset="2"/>
              </a:rPr>
              <a:t> </a:t>
            </a:r>
            <a:r>
              <a:rPr lang="en-SG">
                <a:solidFill>
                  <a:schemeClr val="bg1"/>
                </a:solidFill>
                <a:latin typeface="Karla" panose="020B0604020202020204" charset="0"/>
              </a:rPr>
              <a:t>Decision Tree Regressor: R^2 value =  0.44375</a:t>
            </a:r>
          </a:p>
          <a:p>
            <a:pPr marL="285750" indent="-285750">
              <a:buClr>
                <a:schemeClr val="bg1"/>
              </a:buClr>
              <a:buFont typeface="Arial" panose="020B0604020202020204" pitchFamily="34" charset="0"/>
              <a:buChar char="•"/>
            </a:pPr>
            <a:endParaRPr lang="en-SG">
              <a:solidFill>
                <a:schemeClr val="bg1"/>
              </a:solidFill>
              <a:latin typeface="Karla" panose="020B0604020202020204" charset="0"/>
            </a:endParaRPr>
          </a:p>
          <a:p>
            <a:pPr marL="285750" indent="-285750">
              <a:buClr>
                <a:schemeClr val="bg1"/>
              </a:buClr>
              <a:buFont typeface="Arial" panose="020B0604020202020204" pitchFamily="34" charset="0"/>
              <a:buChar char="•"/>
            </a:pPr>
            <a:r>
              <a:rPr lang="en-SG">
                <a:solidFill>
                  <a:schemeClr val="bg1"/>
                </a:solidFill>
                <a:latin typeface="Karla" panose="020B0604020202020204" charset="0"/>
              </a:rPr>
              <a:t>Runtime -&gt; KNN Regressor: R^2 value = 0.068842</a:t>
            </a:r>
          </a:p>
        </p:txBody>
      </p:sp>
      <p:sp>
        <p:nvSpPr>
          <p:cNvPr id="9" name="TextBox 8">
            <a:extLst>
              <a:ext uri="{FF2B5EF4-FFF2-40B4-BE49-F238E27FC236}">
                <a16:creationId xmlns:a16="http://schemas.microsoft.com/office/drawing/2014/main" id="{6E194F34-F0AF-4778-8DCB-366ED69390F7}"/>
              </a:ext>
            </a:extLst>
          </p:cNvPr>
          <p:cNvSpPr txBox="1"/>
          <p:nvPr/>
        </p:nvSpPr>
        <p:spPr>
          <a:xfrm>
            <a:off x="771998" y="2896333"/>
            <a:ext cx="7061362" cy="307777"/>
          </a:xfrm>
          <a:prstGeom prst="rect">
            <a:avLst/>
          </a:prstGeom>
          <a:noFill/>
        </p:spPr>
        <p:txBody>
          <a:bodyPr wrap="square" rtlCol="0">
            <a:spAutoFit/>
          </a:bodyPr>
          <a:lstStyle/>
          <a:p>
            <a:pPr lvl="2">
              <a:buClr>
                <a:schemeClr val="bg1"/>
              </a:buClr>
            </a:pPr>
            <a:r>
              <a:rPr lang="en-SG">
                <a:solidFill>
                  <a:schemeClr val="bg1"/>
                </a:solidFill>
                <a:latin typeface="Karla" panose="020B0604020202020204" charset="0"/>
              </a:rPr>
              <a:t>2.    The best model for predicting box office:</a:t>
            </a:r>
          </a:p>
        </p:txBody>
      </p:sp>
      <p:pic>
        <p:nvPicPr>
          <p:cNvPr id="11" name="Picture 2" descr="Linear regression - Free arrows icons">
            <a:extLst>
              <a:ext uri="{FF2B5EF4-FFF2-40B4-BE49-F238E27FC236}">
                <a16:creationId xmlns:a16="http://schemas.microsoft.com/office/drawing/2014/main" id="{9F9EFC63-969D-4DB7-83CD-F3278EFD570E}"/>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5490" y="536555"/>
            <a:ext cx="590655" cy="59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004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596614"/>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Regression</a:t>
            </a:r>
          </a:p>
        </p:txBody>
      </p:sp>
      <p:sp>
        <p:nvSpPr>
          <p:cNvPr id="2" name="TextBox 1">
            <a:extLst>
              <a:ext uri="{FF2B5EF4-FFF2-40B4-BE49-F238E27FC236}">
                <a16:creationId xmlns:a16="http://schemas.microsoft.com/office/drawing/2014/main" id="{931E3E0D-0987-41A9-9E6C-E54A6058DF3E}"/>
              </a:ext>
            </a:extLst>
          </p:cNvPr>
          <p:cNvSpPr txBox="1"/>
          <p:nvPr/>
        </p:nvSpPr>
        <p:spPr>
          <a:xfrm>
            <a:off x="744370" y="1606877"/>
            <a:ext cx="7061362" cy="1077218"/>
          </a:xfrm>
          <a:prstGeom prst="rect">
            <a:avLst/>
          </a:prstGeom>
          <a:noFill/>
        </p:spPr>
        <p:txBody>
          <a:bodyPr wrap="square" rtlCol="0">
            <a:spAutoFit/>
          </a:bodyPr>
          <a:lstStyle/>
          <a:p>
            <a:pPr>
              <a:buClr>
                <a:schemeClr val="bg1"/>
              </a:buClr>
            </a:pPr>
            <a:r>
              <a:rPr lang="en-SG" sz="1600" dirty="0">
                <a:solidFill>
                  <a:schemeClr val="bg1"/>
                </a:solidFill>
                <a:latin typeface="Karla" panose="020B0604020202020204" charset="0"/>
              </a:rPr>
              <a:t>To produce a successful movie, movie makers can consider their budget carefully. The higher the movie budget allocated, the box office is also likely to be higher. Conversely, runtime might not be a big concern.</a:t>
            </a:r>
          </a:p>
          <a:p>
            <a:pPr marL="342900" indent="-342900">
              <a:buClr>
                <a:schemeClr val="bg1"/>
              </a:buClr>
              <a:buFont typeface="+mj-lt"/>
              <a:buAutoNum type="arabicPeriod"/>
            </a:pPr>
            <a:endParaRPr lang="en-SG" sz="1600" dirty="0">
              <a:solidFill>
                <a:schemeClr val="bg1"/>
              </a:solidFill>
              <a:latin typeface="Karla" panose="020B0604020202020204" charset="0"/>
            </a:endParaRPr>
          </a:p>
        </p:txBody>
      </p:sp>
      <p:grpSp>
        <p:nvGrpSpPr>
          <p:cNvPr id="158" name="Group 157">
            <a:extLst>
              <a:ext uri="{FF2B5EF4-FFF2-40B4-BE49-F238E27FC236}">
                <a16:creationId xmlns:a16="http://schemas.microsoft.com/office/drawing/2014/main" id="{95453F5F-57ED-47E1-8B56-B3C229A46B0B}"/>
              </a:ext>
            </a:extLst>
          </p:cNvPr>
          <p:cNvGrpSpPr/>
          <p:nvPr/>
        </p:nvGrpSpPr>
        <p:grpSpPr>
          <a:xfrm>
            <a:off x="2431472" y="2992118"/>
            <a:ext cx="1012849" cy="949786"/>
            <a:chOff x="942141" y="1888639"/>
            <a:chExt cx="1183228" cy="1127200"/>
          </a:xfrm>
        </p:grpSpPr>
        <p:sp>
          <p:nvSpPr>
            <p:cNvPr id="159" name="Google Shape;423;p40">
              <a:extLst>
                <a:ext uri="{FF2B5EF4-FFF2-40B4-BE49-F238E27FC236}">
                  <a16:creationId xmlns:a16="http://schemas.microsoft.com/office/drawing/2014/main" id="{E2B9574B-F28B-4494-A276-D4B058C0DCC5}"/>
                </a:ext>
              </a:extLst>
            </p:cNvPr>
            <p:cNvSpPr/>
            <p:nvPr/>
          </p:nvSpPr>
          <p:spPr>
            <a:xfrm>
              <a:off x="942141" y="1888639"/>
              <a:ext cx="1183228" cy="1127200"/>
            </a:xfrm>
            <a:custGeom>
              <a:avLst/>
              <a:gdLst/>
              <a:ahLst/>
              <a:cxnLst/>
              <a:rect l="l" t="t" r="r" b="b"/>
              <a:pathLst>
                <a:path w="38826" h="38826" extrusionOk="0">
                  <a:moveTo>
                    <a:pt x="19409" y="0"/>
                  </a:moveTo>
                  <a:cubicBezTo>
                    <a:pt x="8688" y="0"/>
                    <a:pt x="1" y="8687"/>
                    <a:pt x="1" y="19408"/>
                  </a:cubicBezTo>
                  <a:cubicBezTo>
                    <a:pt x="1" y="30130"/>
                    <a:pt x="8688" y="38825"/>
                    <a:pt x="19409" y="38825"/>
                  </a:cubicBezTo>
                  <a:cubicBezTo>
                    <a:pt x="30130" y="38825"/>
                    <a:pt x="38826" y="30130"/>
                    <a:pt x="38826" y="19408"/>
                  </a:cubicBezTo>
                  <a:cubicBezTo>
                    <a:pt x="38826" y="8687"/>
                    <a:pt x="30130" y="0"/>
                    <a:pt x="19409" y="0"/>
                  </a:cubicBezTo>
                  <a:close/>
                </a:path>
              </a:pathLst>
            </a:custGeom>
            <a:gradFill>
              <a:gsLst>
                <a:gs pos="0">
                  <a:srgbClr val="FEC659">
                    <a:alpha val="55294"/>
                  </a:srgbClr>
                </a:gs>
                <a:gs pos="100000">
                  <a:srgbClr val="4AFFC3">
                    <a:alpha val="0"/>
                  </a:srgbClr>
                </a:gs>
              </a:gsLst>
              <a:lin ang="16198662" scaled="0"/>
            </a:gra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83;p66">
              <a:extLst>
                <a:ext uri="{FF2B5EF4-FFF2-40B4-BE49-F238E27FC236}">
                  <a16:creationId xmlns:a16="http://schemas.microsoft.com/office/drawing/2014/main" id="{8757C9BC-14BA-4D42-B463-9854B5302A66}"/>
                </a:ext>
              </a:extLst>
            </p:cNvPr>
            <p:cNvGrpSpPr/>
            <p:nvPr/>
          </p:nvGrpSpPr>
          <p:grpSpPr>
            <a:xfrm>
              <a:off x="1194007" y="1990886"/>
              <a:ext cx="748386" cy="923430"/>
              <a:chOff x="6184350" y="1957650"/>
              <a:chExt cx="530300" cy="621175"/>
            </a:xfrm>
          </p:grpSpPr>
          <p:sp>
            <p:nvSpPr>
              <p:cNvPr id="161" name="Google Shape;1684;p66">
                <a:extLst>
                  <a:ext uri="{FF2B5EF4-FFF2-40B4-BE49-F238E27FC236}">
                    <a16:creationId xmlns:a16="http://schemas.microsoft.com/office/drawing/2014/main" id="{15A77720-4610-4873-B174-9E76817A53E1}"/>
                  </a:ext>
                </a:extLst>
              </p:cNvPr>
              <p:cNvSpPr/>
              <p:nvPr/>
            </p:nvSpPr>
            <p:spPr>
              <a:xfrm>
                <a:off x="6379625" y="2300100"/>
                <a:ext cx="39375" cy="104450"/>
              </a:xfrm>
              <a:custGeom>
                <a:avLst/>
                <a:gdLst/>
                <a:ahLst/>
                <a:cxnLst/>
                <a:rect l="l" t="t" r="r" b="b"/>
                <a:pathLst>
                  <a:path w="1575" h="4178" extrusionOk="0">
                    <a:moveTo>
                      <a:pt x="1" y="0"/>
                    </a:moveTo>
                    <a:lnTo>
                      <a:pt x="1" y="4177"/>
                    </a:lnTo>
                    <a:lnTo>
                      <a:pt x="1574" y="4177"/>
                    </a:lnTo>
                    <a:lnTo>
                      <a:pt x="1574" y="0"/>
                    </a:ln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85;p66">
                <a:extLst>
                  <a:ext uri="{FF2B5EF4-FFF2-40B4-BE49-F238E27FC236}">
                    <a16:creationId xmlns:a16="http://schemas.microsoft.com/office/drawing/2014/main" id="{F38423F9-A5BD-41AC-97D2-955A51FEBDE7}"/>
                  </a:ext>
                </a:extLst>
              </p:cNvPr>
              <p:cNvSpPr/>
              <p:nvPr/>
            </p:nvSpPr>
            <p:spPr>
              <a:xfrm>
                <a:off x="6399300" y="2300100"/>
                <a:ext cx="19700" cy="104450"/>
              </a:xfrm>
              <a:custGeom>
                <a:avLst/>
                <a:gdLst/>
                <a:ahLst/>
                <a:cxnLst/>
                <a:rect l="l" t="t" r="r" b="b"/>
                <a:pathLst>
                  <a:path w="788" h="4178" extrusionOk="0">
                    <a:moveTo>
                      <a:pt x="1" y="0"/>
                    </a:moveTo>
                    <a:lnTo>
                      <a:pt x="1" y="4177"/>
                    </a:lnTo>
                    <a:lnTo>
                      <a:pt x="787" y="4177"/>
                    </a:lnTo>
                    <a:lnTo>
                      <a:pt x="787" y="0"/>
                    </a:ln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86;p66">
                <a:extLst>
                  <a:ext uri="{FF2B5EF4-FFF2-40B4-BE49-F238E27FC236}">
                    <a16:creationId xmlns:a16="http://schemas.microsoft.com/office/drawing/2014/main" id="{95B7C2C2-1390-498B-9BF3-1DE449DF55EA}"/>
                  </a:ext>
                </a:extLst>
              </p:cNvPr>
              <p:cNvSpPr/>
              <p:nvPr/>
            </p:nvSpPr>
            <p:spPr>
              <a:xfrm>
                <a:off x="6511175" y="1957650"/>
                <a:ext cx="97675" cy="61725"/>
              </a:xfrm>
              <a:custGeom>
                <a:avLst/>
                <a:gdLst/>
                <a:ahLst/>
                <a:cxnLst/>
                <a:rect l="l" t="t" r="r" b="b"/>
                <a:pathLst>
                  <a:path w="3907" h="2469" extrusionOk="0">
                    <a:moveTo>
                      <a:pt x="516" y="1"/>
                    </a:moveTo>
                    <a:cubicBezTo>
                      <a:pt x="218" y="1"/>
                      <a:pt x="1" y="245"/>
                      <a:pt x="1" y="543"/>
                    </a:cubicBezTo>
                    <a:lnTo>
                      <a:pt x="1" y="1927"/>
                    </a:lnTo>
                    <a:cubicBezTo>
                      <a:pt x="1" y="2225"/>
                      <a:pt x="218" y="2469"/>
                      <a:pt x="516" y="2469"/>
                    </a:cubicBezTo>
                    <a:lnTo>
                      <a:pt x="3364" y="2469"/>
                    </a:lnTo>
                    <a:cubicBezTo>
                      <a:pt x="3663" y="2469"/>
                      <a:pt x="3907" y="2225"/>
                      <a:pt x="3907" y="1927"/>
                    </a:cubicBezTo>
                    <a:lnTo>
                      <a:pt x="3907" y="543"/>
                    </a:lnTo>
                    <a:cubicBezTo>
                      <a:pt x="3907" y="245"/>
                      <a:pt x="3663" y="1"/>
                      <a:pt x="3364"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87;p66">
                <a:extLst>
                  <a:ext uri="{FF2B5EF4-FFF2-40B4-BE49-F238E27FC236}">
                    <a16:creationId xmlns:a16="http://schemas.microsoft.com/office/drawing/2014/main" id="{8186C4F5-25FE-446F-8CFE-F8FD7F356700}"/>
                  </a:ext>
                </a:extLst>
              </p:cNvPr>
              <p:cNvSpPr/>
              <p:nvPr/>
            </p:nvSpPr>
            <p:spPr>
              <a:xfrm>
                <a:off x="6574250" y="1957650"/>
                <a:ext cx="34600" cy="61725"/>
              </a:xfrm>
              <a:custGeom>
                <a:avLst/>
                <a:gdLst/>
                <a:ahLst/>
                <a:cxnLst/>
                <a:rect l="l" t="t" r="r" b="b"/>
                <a:pathLst>
                  <a:path w="1384" h="2469" extrusionOk="0">
                    <a:moveTo>
                      <a:pt x="0" y="1"/>
                    </a:moveTo>
                    <a:cubicBezTo>
                      <a:pt x="299" y="1"/>
                      <a:pt x="543" y="245"/>
                      <a:pt x="543" y="543"/>
                    </a:cubicBezTo>
                    <a:lnTo>
                      <a:pt x="543" y="1927"/>
                    </a:lnTo>
                    <a:cubicBezTo>
                      <a:pt x="543" y="2225"/>
                      <a:pt x="299" y="2469"/>
                      <a:pt x="0" y="2469"/>
                    </a:cubicBezTo>
                    <a:lnTo>
                      <a:pt x="841" y="2469"/>
                    </a:lnTo>
                    <a:cubicBezTo>
                      <a:pt x="1140" y="2469"/>
                      <a:pt x="1384" y="2225"/>
                      <a:pt x="1384" y="1927"/>
                    </a:cubicBezTo>
                    <a:lnTo>
                      <a:pt x="1384" y="543"/>
                    </a:lnTo>
                    <a:cubicBezTo>
                      <a:pt x="1384" y="245"/>
                      <a:pt x="1140" y="1"/>
                      <a:pt x="841" y="1"/>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88;p66">
                <a:extLst>
                  <a:ext uri="{FF2B5EF4-FFF2-40B4-BE49-F238E27FC236}">
                    <a16:creationId xmlns:a16="http://schemas.microsoft.com/office/drawing/2014/main" id="{BD64DE80-3B20-4BBA-89E4-DC6EEF552FED}"/>
                  </a:ext>
                </a:extLst>
              </p:cNvPr>
              <p:cNvSpPr/>
              <p:nvPr/>
            </p:nvSpPr>
            <p:spPr>
              <a:xfrm>
                <a:off x="6427100" y="1970550"/>
                <a:ext cx="83425" cy="111900"/>
              </a:xfrm>
              <a:custGeom>
                <a:avLst/>
                <a:gdLst/>
                <a:ahLst/>
                <a:cxnLst/>
                <a:rect l="l" t="t" r="r" b="b"/>
                <a:pathLst>
                  <a:path w="3337" h="4476" extrusionOk="0">
                    <a:moveTo>
                      <a:pt x="1520" y="0"/>
                    </a:moveTo>
                    <a:cubicBezTo>
                      <a:pt x="1167" y="0"/>
                      <a:pt x="869" y="244"/>
                      <a:pt x="814" y="597"/>
                    </a:cubicBezTo>
                    <a:lnTo>
                      <a:pt x="1" y="4476"/>
                    </a:lnTo>
                    <a:lnTo>
                      <a:pt x="1465" y="4476"/>
                    </a:lnTo>
                    <a:lnTo>
                      <a:pt x="1981" y="1763"/>
                    </a:lnTo>
                    <a:cubicBezTo>
                      <a:pt x="2008" y="1628"/>
                      <a:pt x="2143" y="1519"/>
                      <a:pt x="2279" y="1519"/>
                    </a:cubicBezTo>
                    <a:lnTo>
                      <a:pt x="3337" y="1519"/>
                    </a:lnTo>
                    <a:lnTo>
                      <a:pt x="3337" y="0"/>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89;p66">
                <a:extLst>
                  <a:ext uri="{FF2B5EF4-FFF2-40B4-BE49-F238E27FC236}">
                    <a16:creationId xmlns:a16="http://schemas.microsoft.com/office/drawing/2014/main" id="{374D02EA-119F-4994-8AD3-A80AF393AABB}"/>
                  </a:ext>
                </a:extLst>
              </p:cNvPr>
              <p:cNvSpPr/>
              <p:nvPr/>
            </p:nvSpPr>
            <p:spPr>
              <a:xfrm>
                <a:off x="6444725" y="1994950"/>
                <a:ext cx="65800" cy="87500"/>
              </a:xfrm>
              <a:custGeom>
                <a:avLst/>
                <a:gdLst/>
                <a:ahLst/>
                <a:cxnLst/>
                <a:rect l="l" t="t" r="r" b="b"/>
                <a:pathLst>
                  <a:path w="2632" h="3500" extrusionOk="0">
                    <a:moveTo>
                      <a:pt x="1004" y="1"/>
                    </a:moveTo>
                    <a:cubicBezTo>
                      <a:pt x="842" y="1"/>
                      <a:pt x="733" y="109"/>
                      <a:pt x="706" y="245"/>
                    </a:cubicBezTo>
                    <a:lnTo>
                      <a:pt x="1" y="3500"/>
                    </a:lnTo>
                    <a:lnTo>
                      <a:pt x="760" y="3500"/>
                    </a:lnTo>
                    <a:lnTo>
                      <a:pt x="1276" y="787"/>
                    </a:lnTo>
                    <a:cubicBezTo>
                      <a:pt x="1303" y="652"/>
                      <a:pt x="1438" y="543"/>
                      <a:pt x="1574" y="543"/>
                    </a:cubicBezTo>
                    <a:lnTo>
                      <a:pt x="2632" y="543"/>
                    </a:lnTo>
                    <a:lnTo>
                      <a:pt x="2632" y="1"/>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90;p66">
                <a:extLst>
                  <a:ext uri="{FF2B5EF4-FFF2-40B4-BE49-F238E27FC236}">
                    <a16:creationId xmlns:a16="http://schemas.microsoft.com/office/drawing/2014/main" id="{8A1E0289-37E9-472C-8487-7833AEED0763}"/>
                  </a:ext>
                </a:extLst>
              </p:cNvPr>
              <p:cNvSpPr/>
              <p:nvPr/>
            </p:nvSpPr>
            <p:spPr>
              <a:xfrm>
                <a:off x="6351150" y="2269575"/>
                <a:ext cx="96325" cy="40725"/>
              </a:xfrm>
              <a:custGeom>
                <a:avLst/>
                <a:gdLst/>
                <a:ahLst/>
                <a:cxnLst/>
                <a:rect l="l" t="t" r="r" b="b"/>
                <a:pathLst>
                  <a:path w="3853" h="1629" extrusionOk="0">
                    <a:moveTo>
                      <a:pt x="1" y="1"/>
                    </a:moveTo>
                    <a:lnTo>
                      <a:pt x="1" y="1357"/>
                    </a:lnTo>
                    <a:cubicBezTo>
                      <a:pt x="1" y="1520"/>
                      <a:pt x="136" y="1628"/>
                      <a:pt x="272" y="1628"/>
                    </a:cubicBezTo>
                    <a:lnTo>
                      <a:pt x="3608" y="1628"/>
                    </a:lnTo>
                    <a:cubicBezTo>
                      <a:pt x="3744" y="1628"/>
                      <a:pt x="3852" y="1520"/>
                      <a:pt x="3852" y="1357"/>
                    </a:cubicBezTo>
                    <a:lnTo>
                      <a:pt x="3852" y="1"/>
                    </a:ln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91;p66">
                <a:extLst>
                  <a:ext uri="{FF2B5EF4-FFF2-40B4-BE49-F238E27FC236}">
                    <a16:creationId xmlns:a16="http://schemas.microsoft.com/office/drawing/2014/main" id="{C4356600-6358-4EB6-B13F-2B6F49FC9A63}"/>
                  </a:ext>
                </a:extLst>
              </p:cNvPr>
              <p:cNvSpPr/>
              <p:nvPr/>
            </p:nvSpPr>
            <p:spPr>
              <a:xfrm>
                <a:off x="6421000" y="2269575"/>
                <a:ext cx="26475" cy="40725"/>
              </a:xfrm>
              <a:custGeom>
                <a:avLst/>
                <a:gdLst/>
                <a:ahLst/>
                <a:cxnLst/>
                <a:rect l="l" t="t" r="r" b="b"/>
                <a:pathLst>
                  <a:path w="1059" h="1629" extrusionOk="0">
                    <a:moveTo>
                      <a:pt x="272" y="1"/>
                    </a:moveTo>
                    <a:lnTo>
                      <a:pt x="272" y="1384"/>
                    </a:lnTo>
                    <a:cubicBezTo>
                      <a:pt x="272" y="1520"/>
                      <a:pt x="163" y="1628"/>
                      <a:pt x="0" y="1628"/>
                    </a:cubicBezTo>
                    <a:lnTo>
                      <a:pt x="814" y="1628"/>
                    </a:lnTo>
                    <a:cubicBezTo>
                      <a:pt x="950" y="1628"/>
                      <a:pt x="1058" y="1520"/>
                      <a:pt x="1058" y="1384"/>
                    </a:cubicBezTo>
                    <a:lnTo>
                      <a:pt x="1058" y="1"/>
                    </a:ln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2;p66">
                <a:extLst>
                  <a:ext uri="{FF2B5EF4-FFF2-40B4-BE49-F238E27FC236}">
                    <a16:creationId xmlns:a16="http://schemas.microsoft.com/office/drawing/2014/main" id="{5C63E67C-879A-44B9-9DFE-D2384BCA72DD}"/>
                  </a:ext>
                </a:extLst>
              </p:cNvPr>
              <p:cNvSpPr/>
              <p:nvPr/>
            </p:nvSpPr>
            <p:spPr>
              <a:xfrm>
                <a:off x="6330125" y="2234325"/>
                <a:ext cx="138375" cy="41375"/>
              </a:xfrm>
              <a:custGeom>
                <a:avLst/>
                <a:gdLst/>
                <a:ahLst/>
                <a:cxnLst/>
                <a:rect l="l" t="t" r="r" b="b"/>
                <a:pathLst>
                  <a:path w="5535" h="1655" extrusionOk="0">
                    <a:moveTo>
                      <a:pt x="1" y="0"/>
                    </a:moveTo>
                    <a:lnTo>
                      <a:pt x="1" y="1411"/>
                    </a:lnTo>
                    <a:cubicBezTo>
                      <a:pt x="1" y="1546"/>
                      <a:pt x="109" y="1655"/>
                      <a:pt x="272" y="1655"/>
                    </a:cubicBezTo>
                    <a:lnTo>
                      <a:pt x="5290" y="1655"/>
                    </a:lnTo>
                    <a:cubicBezTo>
                      <a:pt x="5426" y="1655"/>
                      <a:pt x="5534" y="1546"/>
                      <a:pt x="5534" y="1411"/>
                    </a:cubicBezTo>
                    <a:lnTo>
                      <a:pt x="5534" y="0"/>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93;p66">
                <a:extLst>
                  <a:ext uri="{FF2B5EF4-FFF2-40B4-BE49-F238E27FC236}">
                    <a16:creationId xmlns:a16="http://schemas.microsoft.com/office/drawing/2014/main" id="{FBCF65C4-396A-4CF8-B17F-81C0351F369F}"/>
                  </a:ext>
                </a:extLst>
              </p:cNvPr>
              <p:cNvSpPr/>
              <p:nvPr/>
            </p:nvSpPr>
            <p:spPr>
              <a:xfrm>
                <a:off x="6442025" y="2241100"/>
                <a:ext cx="26475" cy="34600"/>
              </a:xfrm>
              <a:custGeom>
                <a:avLst/>
                <a:gdLst/>
                <a:ahLst/>
                <a:cxnLst/>
                <a:rect l="l" t="t" r="r" b="b"/>
                <a:pathLst>
                  <a:path w="1059" h="1384" extrusionOk="0">
                    <a:moveTo>
                      <a:pt x="272" y="0"/>
                    </a:moveTo>
                    <a:lnTo>
                      <a:pt x="272" y="1140"/>
                    </a:lnTo>
                    <a:cubicBezTo>
                      <a:pt x="272" y="1275"/>
                      <a:pt x="163" y="1384"/>
                      <a:pt x="0" y="1384"/>
                    </a:cubicBezTo>
                    <a:lnTo>
                      <a:pt x="814" y="1384"/>
                    </a:lnTo>
                    <a:cubicBezTo>
                      <a:pt x="950" y="1384"/>
                      <a:pt x="1058" y="1275"/>
                      <a:pt x="1058" y="1140"/>
                    </a:cubicBezTo>
                    <a:lnTo>
                      <a:pt x="1058" y="0"/>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94;p66">
                <a:extLst>
                  <a:ext uri="{FF2B5EF4-FFF2-40B4-BE49-F238E27FC236}">
                    <a16:creationId xmlns:a16="http://schemas.microsoft.com/office/drawing/2014/main" id="{68058E86-CEB0-44D2-AD8F-0DAA9B668B99}"/>
                  </a:ext>
                </a:extLst>
              </p:cNvPr>
              <p:cNvSpPr/>
              <p:nvPr/>
            </p:nvSpPr>
            <p:spPr>
              <a:xfrm>
                <a:off x="6220275" y="2116325"/>
                <a:ext cx="63775" cy="52250"/>
              </a:xfrm>
              <a:custGeom>
                <a:avLst/>
                <a:gdLst/>
                <a:ahLst/>
                <a:cxnLst/>
                <a:rect l="l" t="t" r="r" b="b"/>
                <a:pathLst>
                  <a:path w="2551" h="2090" extrusionOk="0">
                    <a:moveTo>
                      <a:pt x="1" y="1"/>
                    </a:moveTo>
                    <a:lnTo>
                      <a:pt x="1" y="2089"/>
                    </a:lnTo>
                    <a:lnTo>
                      <a:pt x="2550" y="2089"/>
                    </a:lnTo>
                    <a:lnTo>
                      <a:pt x="2550" y="1"/>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95;p66">
                <a:extLst>
                  <a:ext uri="{FF2B5EF4-FFF2-40B4-BE49-F238E27FC236}">
                    <a16:creationId xmlns:a16="http://schemas.microsoft.com/office/drawing/2014/main" id="{FB705781-08E1-4E47-9476-E3324F74EF58}"/>
                  </a:ext>
                </a:extLst>
              </p:cNvPr>
              <p:cNvSpPr/>
              <p:nvPr/>
            </p:nvSpPr>
            <p:spPr>
              <a:xfrm>
                <a:off x="6524075" y="2114975"/>
                <a:ext cx="103100" cy="73925"/>
              </a:xfrm>
              <a:custGeom>
                <a:avLst/>
                <a:gdLst/>
                <a:ahLst/>
                <a:cxnLst/>
                <a:rect l="l" t="t" r="r" b="b"/>
                <a:pathLst>
                  <a:path w="4124" h="2957" extrusionOk="0">
                    <a:moveTo>
                      <a:pt x="0" y="0"/>
                    </a:moveTo>
                    <a:lnTo>
                      <a:pt x="0" y="2957"/>
                    </a:lnTo>
                    <a:lnTo>
                      <a:pt x="4123" y="2957"/>
                    </a:lnTo>
                    <a:lnTo>
                      <a:pt x="4123" y="0"/>
                    </a:ln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96;p66">
                <a:extLst>
                  <a:ext uri="{FF2B5EF4-FFF2-40B4-BE49-F238E27FC236}">
                    <a16:creationId xmlns:a16="http://schemas.microsoft.com/office/drawing/2014/main" id="{C1E11034-DC6B-4D9C-ACD9-B3C8D47CEACE}"/>
                  </a:ext>
                </a:extLst>
              </p:cNvPr>
              <p:cNvSpPr/>
              <p:nvPr/>
            </p:nvSpPr>
            <p:spPr>
              <a:xfrm>
                <a:off x="6300300" y="2019350"/>
                <a:ext cx="97675" cy="63100"/>
              </a:xfrm>
              <a:custGeom>
                <a:avLst/>
                <a:gdLst/>
                <a:ahLst/>
                <a:cxnLst/>
                <a:rect l="l" t="t" r="r" b="b"/>
                <a:pathLst>
                  <a:path w="3907" h="2524" extrusionOk="0">
                    <a:moveTo>
                      <a:pt x="489" y="1"/>
                    </a:moveTo>
                    <a:cubicBezTo>
                      <a:pt x="217" y="1"/>
                      <a:pt x="0" y="218"/>
                      <a:pt x="0" y="462"/>
                    </a:cubicBezTo>
                    <a:lnTo>
                      <a:pt x="0" y="2524"/>
                    </a:lnTo>
                    <a:lnTo>
                      <a:pt x="3906" y="2524"/>
                    </a:lnTo>
                    <a:lnTo>
                      <a:pt x="3906" y="462"/>
                    </a:lnTo>
                    <a:cubicBezTo>
                      <a:pt x="3906" y="218"/>
                      <a:pt x="3689" y="1"/>
                      <a:pt x="3445" y="1"/>
                    </a:cubicBez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97;p66">
                <a:extLst>
                  <a:ext uri="{FF2B5EF4-FFF2-40B4-BE49-F238E27FC236}">
                    <a16:creationId xmlns:a16="http://schemas.microsoft.com/office/drawing/2014/main" id="{F28EE22A-0B45-4A48-B1D4-B2F877C48282}"/>
                  </a:ext>
                </a:extLst>
              </p:cNvPr>
              <p:cNvSpPr/>
              <p:nvPr/>
            </p:nvSpPr>
            <p:spPr>
              <a:xfrm>
                <a:off x="6362675" y="2019350"/>
                <a:ext cx="35300" cy="63100"/>
              </a:xfrm>
              <a:custGeom>
                <a:avLst/>
                <a:gdLst/>
                <a:ahLst/>
                <a:cxnLst/>
                <a:rect l="l" t="t" r="r" b="b"/>
                <a:pathLst>
                  <a:path w="1412" h="2524" extrusionOk="0">
                    <a:moveTo>
                      <a:pt x="1" y="1"/>
                    </a:moveTo>
                    <a:cubicBezTo>
                      <a:pt x="272" y="1"/>
                      <a:pt x="489" y="218"/>
                      <a:pt x="489" y="462"/>
                    </a:cubicBezTo>
                    <a:lnTo>
                      <a:pt x="489" y="2524"/>
                    </a:lnTo>
                    <a:lnTo>
                      <a:pt x="1411" y="2524"/>
                    </a:lnTo>
                    <a:lnTo>
                      <a:pt x="1411" y="462"/>
                    </a:lnTo>
                    <a:cubicBezTo>
                      <a:pt x="1411" y="218"/>
                      <a:pt x="1194" y="1"/>
                      <a:pt x="950" y="1"/>
                    </a:cubicBez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98;p66">
                <a:extLst>
                  <a:ext uri="{FF2B5EF4-FFF2-40B4-BE49-F238E27FC236}">
                    <a16:creationId xmlns:a16="http://schemas.microsoft.com/office/drawing/2014/main" id="{F8CECCB7-EEC6-4898-B486-56CB1FA87248}"/>
                  </a:ext>
                </a:extLst>
              </p:cNvPr>
              <p:cNvSpPr/>
              <p:nvPr/>
            </p:nvSpPr>
            <p:spPr>
              <a:xfrm>
                <a:off x="6516600" y="2104125"/>
                <a:ext cx="43425" cy="94950"/>
              </a:xfrm>
              <a:custGeom>
                <a:avLst/>
                <a:gdLst/>
                <a:ahLst/>
                <a:cxnLst/>
                <a:rect l="l" t="t" r="r" b="b"/>
                <a:pathLst>
                  <a:path w="1737" h="3798" extrusionOk="0">
                    <a:moveTo>
                      <a:pt x="1" y="0"/>
                    </a:moveTo>
                    <a:lnTo>
                      <a:pt x="1" y="3798"/>
                    </a:lnTo>
                    <a:lnTo>
                      <a:pt x="1574" y="3798"/>
                    </a:lnTo>
                    <a:cubicBezTo>
                      <a:pt x="1656" y="3798"/>
                      <a:pt x="1737" y="3744"/>
                      <a:pt x="1737" y="3662"/>
                    </a:cubicBezTo>
                    <a:lnTo>
                      <a:pt x="1737" y="163"/>
                    </a:lnTo>
                    <a:cubicBezTo>
                      <a:pt x="1737" y="82"/>
                      <a:pt x="1656" y="0"/>
                      <a:pt x="1574" y="0"/>
                    </a:cubicBez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99;p66">
                <a:extLst>
                  <a:ext uri="{FF2B5EF4-FFF2-40B4-BE49-F238E27FC236}">
                    <a16:creationId xmlns:a16="http://schemas.microsoft.com/office/drawing/2014/main" id="{868B48F5-ADD2-4404-A51C-3C0C93022BC8}"/>
                  </a:ext>
                </a:extLst>
              </p:cNvPr>
              <p:cNvSpPr/>
              <p:nvPr/>
            </p:nvSpPr>
            <p:spPr>
              <a:xfrm>
                <a:off x="6184350" y="2106050"/>
                <a:ext cx="48175" cy="72800"/>
              </a:xfrm>
              <a:custGeom>
                <a:avLst/>
                <a:gdLst/>
                <a:ahLst/>
                <a:cxnLst/>
                <a:rect l="l" t="t" r="r" b="b"/>
                <a:pathLst>
                  <a:path w="1927" h="2912" extrusionOk="0">
                    <a:moveTo>
                      <a:pt x="249" y="1"/>
                    </a:moveTo>
                    <a:cubicBezTo>
                      <a:pt x="109" y="1"/>
                      <a:pt x="0" y="103"/>
                      <a:pt x="0" y="249"/>
                    </a:cubicBezTo>
                    <a:lnTo>
                      <a:pt x="0" y="2663"/>
                    </a:lnTo>
                    <a:cubicBezTo>
                      <a:pt x="0" y="2809"/>
                      <a:pt x="109" y="2911"/>
                      <a:pt x="249" y="2911"/>
                    </a:cubicBezTo>
                    <a:cubicBezTo>
                      <a:pt x="265" y="2911"/>
                      <a:pt x="282" y="2910"/>
                      <a:pt x="299" y="2907"/>
                    </a:cubicBezTo>
                    <a:lnTo>
                      <a:pt x="1926" y="2500"/>
                    </a:lnTo>
                    <a:lnTo>
                      <a:pt x="1926" y="412"/>
                    </a:lnTo>
                    <a:lnTo>
                      <a:pt x="299" y="5"/>
                    </a:lnTo>
                    <a:cubicBezTo>
                      <a:pt x="282" y="2"/>
                      <a:pt x="265" y="1"/>
                      <a:pt x="249"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00;p66">
                <a:extLst>
                  <a:ext uri="{FF2B5EF4-FFF2-40B4-BE49-F238E27FC236}">
                    <a16:creationId xmlns:a16="http://schemas.microsoft.com/office/drawing/2014/main" id="{9E662FC7-2835-40A4-A3CF-0A912EC230BC}"/>
                  </a:ext>
                </a:extLst>
              </p:cNvPr>
              <p:cNvSpPr/>
              <p:nvPr/>
            </p:nvSpPr>
            <p:spPr>
              <a:xfrm>
                <a:off x="6252825" y="2116325"/>
                <a:ext cx="31225" cy="52250"/>
              </a:xfrm>
              <a:custGeom>
                <a:avLst/>
                <a:gdLst/>
                <a:ahLst/>
                <a:cxnLst/>
                <a:rect l="l" t="t" r="r" b="b"/>
                <a:pathLst>
                  <a:path w="1249" h="2090" extrusionOk="0">
                    <a:moveTo>
                      <a:pt x="1" y="1"/>
                    </a:moveTo>
                    <a:lnTo>
                      <a:pt x="1" y="2089"/>
                    </a:lnTo>
                    <a:lnTo>
                      <a:pt x="1248" y="2089"/>
                    </a:lnTo>
                    <a:lnTo>
                      <a:pt x="1248" y="1"/>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01;p66">
                <a:extLst>
                  <a:ext uri="{FF2B5EF4-FFF2-40B4-BE49-F238E27FC236}">
                    <a16:creationId xmlns:a16="http://schemas.microsoft.com/office/drawing/2014/main" id="{5835F5A5-0029-48A1-B175-A384016B4A4B}"/>
                  </a:ext>
                </a:extLst>
              </p:cNvPr>
              <p:cNvSpPr/>
              <p:nvPr/>
            </p:nvSpPr>
            <p:spPr>
              <a:xfrm>
                <a:off x="6272500" y="2072925"/>
                <a:ext cx="251600" cy="168200"/>
              </a:xfrm>
              <a:custGeom>
                <a:avLst/>
                <a:gdLst/>
                <a:ahLst/>
                <a:cxnLst/>
                <a:rect l="l" t="t" r="r" b="b"/>
                <a:pathLst>
                  <a:path w="10064" h="6728" extrusionOk="0">
                    <a:moveTo>
                      <a:pt x="787" y="1"/>
                    </a:moveTo>
                    <a:cubicBezTo>
                      <a:pt x="353" y="1"/>
                      <a:pt x="0" y="381"/>
                      <a:pt x="0" y="814"/>
                    </a:cubicBezTo>
                    <a:lnTo>
                      <a:pt x="0" y="5941"/>
                    </a:lnTo>
                    <a:cubicBezTo>
                      <a:pt x="0" y="6375"/>
                      <a:pt x="353" y="6727"/>
                      <a:pt x="787" y="6727"/>
                    </a:cubicBezTo>
                    <a:lnTo>
                      <a:pt x="9277" y="6727"/>
                    </a:lnTo>
                    <a:cubicBezTo>
                      <a:pt x="9711" y="6727"/>
                      <a:pt x="10063" y="6375"/>
                      <a:pt x="10063" y="5914"/>
                    </a:cubicBezTo>
                    <a:lnTo>
                      <a:pt x="10063" y="814"/>
                    </a:lnTo>
                    <a:cubicBezTo>
                      <a:pt x="10063" y="353"/>
                      <a:pt x="9711" y="1"/>
                      <a:pt x="9277" y="1"/>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02;p66">
                <a:extLst>
                  <a:ext uri="{FF2B5EF4-FFF2-40B4-BE49-F238E27FC236}">
                    <a16:creationId xmlns:a16="http://schemas.microsoft.com/office/drawing/2014/main" id="{BC0DDF97-0347-469F-A255-EFCC1966F230}"/>
                  </a:ext>
                </a:extLst>
              </p:cNvPr>
              <p:cNvSpPr/>
              <p:nvPr/>
            </p:nvSpPr>
            <p:spPr>
              <a:xfrm>
                <a:off x="6483375" y="2073600"/>
                <a:ext cx="40725" cy="167525"/>
              </a:xfrm>
              <a:custGeom>
                <a:avLst/>
                <a:gdLst/>
                <a:ahLst/>
                <a:cxnLst/>
                <a:rect l="l" t="t" r="r" b="b"/>
                <a:pathLst>
                  <a:path w="1629" h="6701" extrusionOk="0">
                    <a:moveTo>
                      <a:pt x="1" y="1"/>
                    </a:moveTo>
                    <a:cubicBezTo>
                      <a:pt x="435" y="1"/>
                      <a:pt x="787" y="354"/>
                      <a:pt x="787" y="787"/>
                    </a:cubicBezTo>
                    <a:lnTo>
                      <a:pt x="787" y="5914"/>
                    </a:lnTo>
                    <a:cubicBezTo>
                      <a:pt x="787" y="6348"/>
                      <a:pt x="435" y="6700"/>
                      <a:pt x="1" y="6700"/>
                    </a:cubicBezTo>
                    <a:lnTo>
                      <a:pt x="842" y="6700"/>
                    </a:lnTo>
                    <a:cubicBezTo>
                      <a:pt x="1276" y="6700"/>
                      <a:pt x="1628" y="6348"/>
                      <a:pt x="1628" y="5914"/>
                    </a:cubicBezTo>
                    <a:lnTo>
                      <a:pt x="1628" y="787"/>
                    </a:lnTo>
                    <a:cubicBezTo>
                      <a:pt x="1628" y="354"/>
                      <a:pt x="1276" y="1"/>
                      <a:pt x="842" y="1"/>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703;p66">
                <a:extLst>
                  <a:ext uri="{FF2B5EF4-FFF2-40B4-BE49-F238E27FC236}">
                    <a16:creationId xmlns:a16="http://schemas.microsoft.com/office/drawing/2014/main" id="{D17F89B0-73BC-4A10-991C-5DFC707436D1}"/>
                  </a:ext>
                </a:extLst>
              </p:cNvPr>
              <p:cNvSpPr/>
              <p:nvPr/>
            </p:nvSpPr>
            <p:spPr>
              <a:xfrm>
                <a:off x="6315900" y="2113625"/>
                <a:ext cx="59025" cy="45450"/>
              </a:xfrm>
              <a:custGeom>
                <a:avLst/>
                <a:gdLst/>
                <a:ahLst/>
                <a:cxnLst/>
                <a:rect l="l" t="t" r="r" b="b"/>
                <a:pathLst>
                  <a:path w="2361" h="1818" extrusionOk="0">
                    <a:moveTo>
                      <a:pt x="272" y="0"/>
                    </a:moveTo>
                    <a:cubicBezTo>
                      <a:pt x="136" y="0"/>
                      <a:pt x="0" y="109"/>
                      <a:pt x="0" y="244"/>
                    </a:cubicBezTo>
                    <a:lnTo>
                      <a:pt x="0" y="1573"/>
                    </a:lnTo>
                    <a:cubicBezTo>
                      <a:pt x="0" y="1709"/>
                      <a:pt x="136" y="1817"/>
                      <a:pt x="272" y="1817"/>
                    </a:cubicBezTo>
                    <a:lnTo>
                      <a:pt x="2116" y="1817"/>
                    </a:lnTo>
                    <a:cubicBezTo>
                      <a:pt x="2252" y="1817"/>
                      <a:pt x="2360" y="1709"/>
                      <a:pt x="2360" y="1573"/>
                    </a:cubicBezTo>
                    <a:lnTo>
                      <a:pt x="2360" y="244"/>
                    </a:lnTo>
                    <a:cubicBezTo>
                      <a:pt x="2360" y="109"/>
                      <a:pt x="2252" y="0"/>
                      <a:pt x="2116" y="0"/>
                    </a:cubicBezTo>
                    <a:close/>
                  </a:path>
                </a:pathLst>
              </a:custGeom>
              <a:solidFill>
                <a:srgbClr val="9AE7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704;p66">
                <a:extLst>
                  <a:ext uri="{FF2B5EF4-FFF2-40B4-BE49-F238E27FC236}">
                    <a16:creationId xmlns:a16="http://schemas.microsoft.com/office/drawing/2014/main" id="{CA96183B-B217-4438-B366-A56B1111F3AA}"/>
                  </a:ext>
                </a:extLst>
              </p:cNvPr>
              <p:cNvSpPr/>
              <p:nvPr/>
            </p:nvSpPr>
            <p:spPr>
              <a:xfrm>
                <a:off x="6591200" y="2104125"/>
                <a:ext cx="46825" cy="94950"/>
              </a:xfrm>
              <a:custGeom>
                <a:avLst/>
                <a:gdLst/>
                <a:ahLst/>
                <a:cxnLst/>
                <a:rect l="l" t="t" r="r" b="b"/>
                <a:pathLst>
                  <a:path w="1873" h="3798" extrusionOk="0">
                    <a:moveTo>
                      <a:pt x="163" y="0"/>
                    </a:moveTo>
                    <a:cubicBezTo>
                      <a:pt x="82" y="0"/>
                      <a:pt x="1" y="82"/>
                      <a:pt x="1" y="163"/>
                    </a:cubicBezTo>
                    <a:lnTo>
                      <a:pt x="1" y="3662"/>
                    </a:lnTo>
                    <a:cubicBezTo>
                      <a:pt x="1" y="3744"/>
                      <a:pt x="82" y="3798"/>
                      <a:pt x="163" y="3798"/>
                    </a:cubicBezTo>
                    <a:lnTo>
                      <a:pt x="1872" y="3798"/>
                    </a:lnTo>
                    <a:lnTo>
                      <a:pt x="1872" y="0"/>
                    </a:ln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705;p66">
                <a:extLst>
                  <a:ext uri="{FF2B5EF4-FFF2-40B4-BE49-F238E27FC236}">
                    <a16:creationId xmlns:a16="http://schemas.microsoft.com/office/drawing/2014/main" id="{34972E5D-A93E-40AA-9CA5-6DCD4B154F05}"/>
                  </a:ext>
                </a:extLst>
              </p:cNvPr>
              <p:cNvSpPr/>
              <p:nvPr/>
            </p:nvSpPr>
            <p:spPr>
              <a:xfrm>
                <a:off x="6352500" y="2113625"/>
                <a:ext cx="22425" cy="45450"/>
              </a:xfrm>
              <a:custGeom>
                <a:avLst/>
                <a:gdLst/>
                <a:ahLst/>
                <a:cxnLst/>
                <a:rect l="l" t="t" r="r" b="b"/>
                <a:pathLst>
                  <a:path w="897" h="1818" extrusionOk="0">
                    <a:moveTo>
                      <a:pt x="1" y="0"/>
                    </a:moveTo>
                    <a:cubicBezTo>
                      <a:pt x="137" y="0"/>
                      <a:pt x="245" y="109"/>
                      <a:pt x="245" y="271"/>
                    </a:cubicBezTo>
                    <a:lnTo>
                      <a:pt x="245" y="1573"/>
                    </a:lnTo>
                    <a:cubicBezTo>
                      <a:pt x="245" y="1709"/>
                      <a:pt x="137" y="1817"/>
                      <a:pt x="1" y="1817"/>
                    </a:cubicBezTo>
                    <a:lnTo>
                      <a:pt x="652" y="1817"/>
                    </a:lnTo>
                    <a:cubicBezTo>
                      <a:pt x="788" y="1817"/>
                      <a:pt x="896" y="1709"/>
                      <a:pt x="896" y="1573"/>
                    </a:cubicBezTo>
                    <a:lnTo>
                      <a:pt x="896" y="271"/>
                    </a:lnTo>
                    <a:cubicBezTo>
                      <a:pt x="896" y="109"/>
                      <a:pt x="788" y="0"/>
                      <a:pt x="652" y="0"/>
                    </a:cubicBezTo>
                    <a:close/>
                  </a:path>
                </a:pathLst>
              </a:custGeom>
              <a:solidFill>
                <a:srgbClr val="64D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706;p66">
                <a:extLst>
                  <a:ext uri="{FF2B5EF4-FFF2-40B4-BE49-F238E27FC236}">
                    <a16:creationId xmlns:a16="http://schemas.microsoft.com/office/drawing/2014/main" id="{2F67BEB7-E72D-4BF5-9FA7-66E7EA9B5C2E}"/>
                  </a:ext>
                </a:extLst>
              </p:cNvPr>
              <p:cNvSpPr/>
              <p:nvPr/>
            </p:nvSpPr>
            <p:spPr>
              <a:xfrm>
                <a:off x="6609500" y="2104125"/>
                <a:ext cx="28525" cy="94950"/>
              </a:xfrm>
              <a:custGeom>
                <a:avLst/>
                <a:gdLst/>
                <a:ahLst/>
                <a:cxnLst/>
                <a:rect l="l" t="t" r="r" b="b"/>
                <a:pathLst>
                  <a:path w="1141" h="3798" extrusionOk="0">
                    <a:moveTo>
                      <a:pt x="1" y="0"/>
                    </a:moveTo>
                    <a:lnTo>
                      <a:pt x="1" y="3798"/>
                    </a:lnTo>
                    <a:lnTo>
                      <a:pt x="1140" y="3798"/>
                    </a:lnTo>
                    <a:lnTo>
                      <a:pt x="1140" y="0"/>
                    </a:ln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707;p66">
                <a:extLst>
                  <a:ext uri="{FF2B5EF4-FFF2-40B4-BE49-F238E27FC236}">
                    <a16:creationId xmlns:a16="http://schemas.microsoft.com/office/drawing/2014/main" id="{0B5F8A3A-B9C5-440F-AE08-4F79B88D33FC}"/>
                  </a:ext>
                </a:extLst>
              </p:cNvPr>
              <p:cNvSpPr/>
              <p:nvPr/>
            </p:nvSpPr>
            <p:spPr>
              <a:xfrm>
                <a:off x="6627150" y="2086100"/>
                <a:ext cx="87500" cy="131050"/>
              </a:xfrm>
              <a:custGeom>
                <a:avLst/>
                <a:gdLst/>
                <a:ahLst/>
                <a:cxnLst/>
                <a:rect l="l" t="t" r="r" b="b"/>
                <a:pathLst>
                  <a:path w="3500" h="5242" extrusionOk="0">
                    <a:moveTo>
                      <a:pt x="3020" y="0"/>
                    </a:moveTo>
                    <a:cubicBezTo>
                      <a:pt x="2981" y="0"/>
                      <a:pt x="2942" y="5"/>
                      <a:pt x="2902" y="16"/>
                    </a:cubicBezTo>
                    <a:lnTo>
                      <a:pt x="0" y="721"/>
                    </a:lnTo>
                    <a:lnTo>
                      <a:pt x="0" y="4519"/>
                    </a:lnTo>
                    <a:lnTo>
                      <a:pt x="2902" y="5224"/>
                    </a:lnTo>
                    <a:cubicBezTo>
                      <a:pt x="2945" y="5236"/>
                      <a:pt x="2988" y="5241"/>
                      <a:pt x="3029" y="5241"/>
                    </a:cubicBezTo>
                    <a:cubicBezTo>
                      <a:pt x="3280" y="5241"/>
                      <a:pt x="3499" y="5042"/>
                      <a:pt x="3499" y="4763"/>
                    </a:cubicBezTo>
                    <a:lnTo>
                      <a:pt x="3499" y="477"/>
                    </a:lnTo>
                    <a:cubicBezTo>
                      <a:pt x="3499" y="218"/>
                      <a:pt x="3274" y="0"/>
                      <a:pt x="3020"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708;p66">
                <a:extLst>
                  <a:ext uri="{FF2B5EF4-FFF2-40B4-BE49-F238E27FC236}">
                    <a16:creationId xmlns:a16="http://schemas.microsoft.com/office/drawing/2014/main" id="{5A425807-3DC5-451E-87F0-2D5C0BB79FC7}"/>
                  </a:ext>
                </a:extLst>
              </p:cNvPr>
              <p:cNvSpPr/>
              <p:nvPr/>
            </p:nvSpPr>
            <p:spPr>
              <a:xfrm>
                <a:off x="6687500" y="2086100"/>
                <a:ext cx="27150" cy="131050"/>
              </a:xfrm>
              <a:custGeom>
                <a:avLst/>
                <a:gdLst/>
                <a:ahLst/>
                <a:cxnLst/>
                <a:rect l="l" t="t" r="r" b="b"/>
                <a:pathLst>
                  <a:path w="1086" h="5242" extrusionOk="0">
                    <a:moveTo>
                      <a:pt x="614" y="0"/>
                    </a:moveTo>
                    <a:cubicBezTo>
                      <a:pt x="574" y="0"/>
                      <a:pt x="531" y="5"/>
                      <a:pt x="488" y="16"/>
                    </a:cubicBezTo>
                    <a:lnTo>
                      <a:pt x="0" y="125"/>
                    </a:lnTo>
                    <a:cubicBezTo>
                      <a:pt x="82" y="233"/>
                      <a:pt x="136" y="342"/>
                      <a:pt x="136" y="477"/>
                    </a:cubicBezTo>
                    <a:lnTo>
                      <a:pt x="136" y="4763"/>
                    </a:lnTo>
                    <a:cubicBezTo>
                      <a:pt x="136" y="4899"/>
                      <a:pt x="82" y="5034"/>
                      <a:pt x="0" y="5116"/>
                    </a:cubicBezTo>
                    <a:lnTo>
                      <a:pt x="488" y="5224"/>
                    </a:lnTo>
                    <a:cubicBezTo>
                      <a:pt x="535" y="5236"/>
                      <a:pt x="580" y="5241"/>
                      <a:pt x="624" y="5241"/>
                    </a:cubicBezTo>
                    <a:cubicBezTo>
                      <a:pt x="886" y="5241"/>
                      <a:pt x="1085" y="5042"/>
                      <a:pt x="1085" y="4763"/>
                    </a:cubicBezTo>
                    <a:lnTo>
                      <a:pt x="1085" y="477"/>
                    </a:lnTo>
                    <a:cubicBezTo>
                      <a:pt x="1085" y="218"/>
                      <a:pt x="881" y="0"/>
                      <a:pt x="614" y="0"/>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709;p66">
                <a:extLst>
                  <a:ext uri="{FF2B5EF4-FFF2-40B4-BE49-F238E27FC236}">
                    <a16:creationId xmlns:a16="http://schemas.microsoft.com/office/drawing/2014/main" id="{E01E45AE-6A6B-4B07-9683-BD08DDC357AF}"/>
                  </a:ext>
                </a:extLst>
              </p:cNvPr>
              <p:cNvSpPr/>
              <p:nvPr/>
            </p:nvSpPr>
            <p:spPr>
              <a:xfrm>
                <a:off x="6322000" y="2180075"/>
                <a:ext cx="14250" cy="14950"/>
              </a:xfrm>
              <a:custGeom>
                <a:avLst/>
                <a:gdLst/>
                <a:ahLst/>
                <a:cxnLst/>
                <a:rect l="l" t="t" r="r" b="b"/>
                <a:pathLst>
                  <a:path w="570" h="598" extrusionOk="0">
                    <a:moveTo>
                      <a:pt x="299" y="0"/>
                    </a:moveTo>
                    <a:cubicBezTo>
                      <a:pt x="136" y="0"/>
                      <a:pt x="0" y="136"/>
                      <a:pt x="0" y="299"/>
                    </a:cubicBezTo>
                    <a:cubicBezTo>
                      <a:pt x="0" y="461"/>
                      <a:pt x="136" y="597"/>
                      <a:pt x="299" y="597"/>
                    </a:cubicBezTo>
                    <a:cubicBezTo>
                      <a:pt x="462" y="597"/>
                      <a:pt x="570" y="461"/>
                      <a:pt x="570" y="299"/>
                    </a:cubicBezTo>
                    <a:cubicBezTo>
                      <a:pt x="570" y="136"/>
                      <a:pt x="462" y="0"/>
                      <a:pt x="299" y="0"/>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710;p66">
                <a:extLst>
                  <a:ext uri="{FF2B5EF4-FFF2-40B4-BE49-F238E27FC236}">
                    <a16:creationId xmlns:a16="http://schemas.microsoft.com/office/drawing/2014/main" id="{ADE09345-0660-46FC-ABAF-9ED8205A6452}"/>
                  </a:ext>
                </a:extLst>
              </p:cNvPr>
              <p:cNvSpPr/>
              <p:nvPr/>
            </p:nvSpPr>
            <p:spPr>
              <a:xfrm>
                <a:off x="6354550" y="2180075"/>
                <a:ext cx="14950" cy="14950"/>
              </a:xfrm>
              <a:custGeom>
                <a:avLst/>
                <a:gdLst/>
                <a:ahLst/>
                <a:cxnLst/>
                <a:rect l="l" t="t" r="r" b="b"/>
                <a:pathLst>
                  <a:path w="598" h="598" extrusionOk="0">
                    <a:moveTo>
                      <a:pt x="299" y="0"/>
                    </a:moveTo>
                    <a:cubicBezTo>
                      <a:pt x="136" y="0"/>
                      <a:pt x="0" y="136"/>
                      <a:pt x="0" y="299"/>
                    </a:cubicBezTo>
                    <a:cubicBezTo>
                      <a:pt x="0" y="461"/>
                      <a:pt x="136" y="597"/>
                      <a:pt x="299" y="597"/>
                    </a:cubicBezTo>
                    <a:cubicBezTo>
                      <a:pt x="461" y="597"/>
                      <a:pt x="597" y="461"/>
                      <a:pt x="597" y="299"/>
                    </a:cubicBezTo>
                    <a:cubicBezTo>
                      <a:pt x="597" y="136"/>
                      <a:pt x="461" y="0"/>
                      <a:pt x="299" y="0"/>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711;p66">
                <a:extLst>
                  <a:ext uri="{FF2B5EF4-FFF2-40B4-BE49-F238E27FC236}">
                    <a16:creationId xmlns:a16="http://schemas.microsoft.com/office/drawing/2014/main" id="{CF9FCB13-F085-4522-A2C8-B16E97B881FA}"/>
                  </a:ext>
                </a:extLst>
              </p:cNvPr>
              <p:cNvSpPr/>
              <p:nvPr/>
            </p:nvSpPr>
            <p:spPr>
              <a:xfrm>
                <a:off x="6360650" y="2397750"/>
                <a:ext cx="77325" cy="90200"/>
              </a:xfrm>
              <a:custGeom>
                <a:avLst/>
                <a:gdLst/>
                <a:ahLst/>
                <a:cxnLst/>
                <a:rect l="l" t="t" r="r" b="b"/>
                <a:pathLst>
                  <a:path w="3093" h="3608" extrusionOk="0">
                    <a:moveTo>
                      <a:pt x="272" y="0"/>
                    </a:moveTo>
                    <a:cubicBezTo>
                      <a:pt x="109" y="0"/>
                      <a:pt x="0" y="109"/>
                      <a:pt x="0" y="271"/>
                    </a:cubicBezTo>
                    <a:lnTo>
                      <a:pt x="0" y="3608"/>
                    </a:lnTo>
                    <a:lnTo>
                      <a:pt x="3093" y="3608"/>
                    </a:lnTo>
                    <a:lnTo>
                      <a:pt x="3093" y="271"/>
                    </a:lnTo>
                    <a:cubicBezTo>
                      <a:pt x="3093" y="109"/>
                      <a:pt x="2984" y="0"/>
                      <a:pt x="2848"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712;p66">
                <a:extLst>
                  <a:ext uri="{FF2B5EF4-FFF2-40B4-BE49-F238E27FC236}">
                    <a16:creationId xmlns:a16="http://schemas.microsoft.com/office/drawing/2014/main" id="{CDA5C3AA-C1E1-4A2D-9712-CE142E697C57}"/>
                  </a:ext>
                </a:extLst>
              </p:cNvPr>
              <p:cNvSpPr/>
              <p:nvPr/>
            </p:nvSpPr>
            <p:spPr>
              <a:xfrm>
                <a:off x="6412175" y="2397750"/>
                <a:ext cx="25800" cy="90200"/>
              </a:xfrm>
              <a:custGeom>
                <a:avLst/>
                <a:gdLst/>
                <a:ahLst/>
                <a:cxnLst/>
                <a:rect l="l" t="t" r="r" b="b"/>
                <a:pathLst>
                  <a:path w="1032" h="3608" extrusionOk="0">
                    <a:moveTo>
                      <a:pt x="1" y="0"/>
                    </a:moveTo>
                    <a:cubicBezTo>
                      <a:pt x="136" y="0"/>
                      <a:pt x="245" y="109"/>
                      <a:pt x="245" y="271"/>
                    </a:cubicBezTo>
                    <a:lnTo>
                      <a:pt x="245" y="3608"/>
                    </a:lnTo>
                    <a:lnTo>
                      <a:pt x="1032" y="3608"/>
                    </a:lnTo>
                    <a:lnTo>
                      <a:pt x="1032" y="271"/>
                    </a:lnTo>
                    <a:cubicBezTo>
                      <a:pt x="1032" y="136"/>
                      <a:pt x="923" y="0"/>
                      <a:pt x="787" y="0"/>
                    </a:cubicBezTo>
                    <a:close/>
                  </a:path>
                </a:pathLst>
              </a:custGeom>
              <a:solidFill>
                <a:srgbClr val="465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713;p66">
                <a:extLst>
                  <a:ext uri="{FF2B5EF4-FFF2-40B4-BE49-F238E27FC236}">
                    <a16:creationId xmlns:a16="http://schemas.microsoft.com/office/drawing/2014/main" id="{1D17FBD6-9E51-415E-9E7C-6D31B6BD1D02}"/>
                  </a:ext>
                </a:extLst>
              </p:cNvPr>
              <p:cNvSpPr/>
              <p:nvPr/>
            </p:nvSpPr>
            <p:spPr>
              <a:xfrm>
                <a:off x="6238600" y="2475050"/>
                <a:ext cx="321425" cy="75975"/>
              </a:xfrm>
              <a:custGeom>
                <a:avLst/>
                <a:gdLst/>
                <a:ahLst/>
                <a:cxnLst/>
                <a:rect l="l" t="t" r="r" b="b"/>
                <a:pathLst>
                  <a:path w="12857" h="3039" extrusionOk="0">
                    <a:moveTo>
                      <a:pt x="1383" y="0"/>
                    </a:moveTo>
                    <a:cubicBezTo>
                      <a:pt x="624" y="0"/>
                      <a:pt x="0" y="597"/>
                      <a:pt x="0" y="1356"/>
                    </a:cubicBezTo>
                    <a:lnTo>
                      <a:pt x="0" y="2794"/>
                    </a:lnTo>
                    <a:cubicBezTo>
                      <a:pt x="0" y="2930"/>
                      <a:pt x="109" y="3038"/>
                      <a:pt x="271" y="3038"/>
                    </a:cubicBezTo>
                    <a:lnTo>
                      <a:pt x="12613" y="3038"/>
                    </a:lnTo>
                    <a:cubicBezTo>
                      <a:pt x="12748" y="3038"/>
                      <a:pt x="12857" y="2930"/>
                      <a:pt x="12857" y="2794"/>
                    </a:cubicBezTo>
                    <a:lnTo>
                      <a:pt x="12857" y="1356"/>
                    </a:lnTo>
                    <a:cubicBezTo>
                      <a:pt x="12857" y="597"/>
                      <a:pt x="12233" y="0"/>
                      <a:pt x="11474" y="0"/>
                    </a:cubicBezTo>
                    <a:close/>
                  </a:path>
                </a:pathLst>
              </a:custGeom>
              <a:solidFill>
                <a:srgbClr val="8D9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714;p66">
                <a:extLst>
                  <a:ext uri="{FF2B5EF4-FFF2-40B4-BE49-F238E27FC236}">
                    <a16:creationId xmlns:a16="http://schemas.microsoft.com/office/drawing/2014/main" id="{ED5F4473-6B42-4885-BF58-CA9A48E57909}"/>
                  </a:ext>
                </a:extLst>
              </p:cNvPr>
              <p:cNvSpPr/>
              <p:nvPr/>
            </p:nvSpPr>
            <p:spPr>
              <a:xfrm>
                <a:off x="6505750" y="2475050"/>
                <a:ext cx="54275" cy="75975"/>
              </a:xfrm>
              <a:custGeom>
                <a:avLst/>
                <a:gdLst/>
                <a:ahLst/>
                <a:cxnLst/>
                <a:rect l="l" t="t" r="r" b="b"/>
                <a:pathLst>
                  <a:path w="2171" h="3039" extrusionOk="0">
                    <a:moveTo>
                      <a:pt x="1" y="0"/>
                    </a:moveTo>
                    <a:cubicBezTo>
                      <a:pt x="760" y="0"/>
                      <a:pt x="1384" y="597"/>
                      <a:pt x="1384" y="1356"/>
                    </a:cubicBezTo>
                    <a:lnTo>
                      <a:pt x="1384" y="2794"/>
                    </a:lnTo>
                    <a:cubicBezTo>
                      <a:pt x="1384" y="2930"/>
                      <a:pt x="1276" y="3038"/>
                      <a:pt x="1140" y="3038"/>
                    </a:cubicBezTo>
                    <a:lnTo>
                      <a:pt x="1927" y="3038"/>
                    </a:lnTo>
                    <a:cubicBezTo>
                      <a:pt x="2062" y="3038"/>
                      <a:pt x="2171" y="2930"/>
                      <a:pt x="2171" y="2794"/>
                    </a:cubicBezTo>
                    <a:lnTo>
                      <a:pt x="2171" y="1356"/>
                    </a:lnTo>
                    <a:cubicBezTo>
                      <a:pt x="2171" y="597"/>
                      <a:pt x="1547" y="0"/>
                      <a:pt x="788" y="0"/>
                    </a:cubicBezTo>
                    <a:close/>
                  </a:path>
                </a:pathLst>
              </a:custGeom>
              <a:solidFill>
                <a:srgbClr val="7A8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715;p66">
                <a:extLst>
                  <a:ext uri="{FF2B5EF4-FFF2-40B4-BE49-F238E27FC236}">
                    <a16:creationId xmlns:a16="http://schemas.microsoft.com/office/drawing/2014/main" id="{1EADF13F-738C-442A-8A6F-3D3B166EA5AF}"/>
                  </a:ext>
                </a:extLst>
              </p:cNvPr>
              <p:cNvSpPr/>
              <p:nvPr/>
            </p:nvSpPr>
            <p:spPr>
              <a:xfrm>
                <a:off x="6265025" y="2511650"/>
                <a:ext cx="67850" cy="67175"/>
              </a:xfrm>
              <a:custGeom>
                <a:avLst/>
                <a:gdLst/>
                <a:ahLst/>
                <a:cxnLst/>
                <a:rect l="l" t="t" r="r" b="b"/>
                <a:pathLst>
                  <a:path w="2714" h="2687" extrusionOk="0">
                    <a:moveTo>
                      <a:pt x="1357" y="1"/>
                    </a:moveTo>
                    <a:cubicBezTo>
                      <a:pt x="598" y="1"/>
                      <a:pt x="1" y="598"/>
                      <a:pt x="1" y="1357"/>
                    </a:cubicBezTo>
                    <a:cubicBezTo>
                      <a:pt x="1" y="2089"/>
                      <a:pt x="598" y="2686"/>
                      <a:pt x="1357" y="2686"/>
                    </a:cubicBezTo>
                    <a:cubicBezTo>
                      <a:pt x="2090" y="2686"/>
                      <a:pt x="2713" y="2089"/>
                      <a:pt x="2713" y="1357"/>
                    </a:cubicBezTo>
                    <a:cubicBezTo>
                      <a:pt x="2713" y="598"/>
                      <a:pt x="2090" y="1"/>
                      <a:pt x="1357" y="1"/>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716;p66">
                <a:extLst>
                  <a:ext uri="{FF2B5EF4-FFF2-40B4-BE49-F238E27FC236}">
                    <a16:creationId xmlns:a16="http://schemas.microsoft.com/office/drawing/2014/main" id="{60BB58A5-18B4-4FD3-BB50-983B6A8EEFE6}"/>
                  </a:ext>
                </a:extLst>
              </p:cNvPr>
              <p:cNvSpPr/>
              <p:nvPr/>
            </p:nvSpPr>
            <p:spPr>
              <a:xfrm>
                <a:off x="6269100" y="2514375"/>
                <a:ext cx="63775" cy="64450"/>
              </a:xfrm>
              <a:custGeom>
                <a:avLst/>
                <a:gdLst/>
                <a:ahLst/>
                <a:cxnLst/>
                <a:rect l="l" t="t" r="r" b="b"/>
                <a:pathLst>
                  <a:path w="2551" h="2578" extrusionOk="0">
                    <a:moveTo>
                      <a:pt x="1710" y="0"/>
                    </a:moveTo>
                    <a:lnTo>
                      <a:pt x="1710" y="0"/>
                    </a:lnTo>
                    <a:cubicBezTo>
                      <a:pt x="1818" y="190"/>
                      <a:pt x="1872" y="380"/>
                      <a:pt x="1872" y="624"/>
                    </a:cubicBezTo>
                    <a:cubicBezTo>
                      <a:pt x="1872" y="1357"/>
                      <a:pt x="1248" y="1953"/>
                      <a:pt x="516" y="1953"/>
                    </a:cubicBezTo>
                    <a:cubicBezTo>
                      <a:pt x="326" y="1953"/>
                      <a:pt x="163" y="1926"/>
                      <a:pt x="1" y="1845"/>
                    </a:cubicBezTo>
                    <a:lnTo>
                      <a:pt x="1" y="1845"/>
                    </a:lnTo>
                    <a:cubicBezTo>
                      <a:pt x="218" y="2279"/>
                      <a:pt x="679" y="2577"/>
                      <a:pt x="1194" y="2577"/>
                    </a:cubicBezTo>
                    <a:cubicBezTo>
                      <a:pt x="1927" y="2577"/>
                      <a:pt x="2550" y="1980"/>
                      <a:pt x="2550" y="1248"/>
                    </a:cubicBezTo>
                    <a:cubicBezTo>
                      <a:pt x="2550" y="678"/>
                      <a:pt x="2198" y="190"/>
                      <a:pt x="1710" y="0"/>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717;p66">
                <a:extLst>
                  <a:ext uri="{FF2B5EF4-FFF2-40B4-BE49-F238E27FC236}">
                    <a16:creationId xmlns:a16="http://schemas.microsoft.com/office/drawing/2014/main" id="{70158024-807E-4EB9-A901-1D2B3B882B7D}"/>
                  </a:ext>
                </a:extLst>
              </p:cNvPr>
              <p:cNvSpPr/>
              <p:nvPr/>
            </p:nvSpPr>
            <p:spPr>
              <a:xfrm>
                <a:off x="6288100" y="2534725"/>
                <a:ext cx="21050" cy="21025"/>
              </a:xfrm>
              <a:custGeom>
                <a:avLst/>
                <a:gdLst/>
                <a:ahLst/>
                <a:cxnLst/>
                <a:rect l="l" t="t" r="r" b="b"/>
                <a:pathLst>
                  <a:path w="842" h="841" extrusionOk="0">
                    <a:moveTo>
                      <a:pt x="434" y="0"/>
                    </a:moveTo>
                    <a:cubicBezTo>
                      <a:pt x="190" y="0"/>
                      <a:pt x="0" y="190"/>
                      <a:pt x="0" y="434"/>
                    </a:cubicBezTo>
                    <a:cubicBezTo>
                      <a:pt x="0" y="651"/>
                      <a:pt x="190" y="841"/>
                      <a:pt x="434" y="841"/>
                    </a:cubicBezTo>
                    <a:cubicBezTo>
                      <a:pt x="651" y="841"/>
                      <a:pt x="841" y="651"/>
                      <a:pt x="841" y="434"/>
                    </a:cubicBezTo>
                    <a:cubicBezTo>
                      <a:pt x="841" y="190"/>
                      <a:pt x="651" y="0"/>
                      <a:pt x="434"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718;p66">
                <a:extLst>
                  <a:ext uri="{FF2B5EF4-FFF2-40B4-BE49-F238E27FC236}">
                    <a16:creationId xmlns:a16="http://schemas.microsoft.com/office/drawing/2014/main" id="{1D390E60-A325-4B5A-97B9-59081A2F426A}"/>
                  </a:ext>
                </a:extLst>
              </p:cNvPr>
              <p:cNvSpPr/>
              <p:nvPr/>
            </p:nvSpPr>
            <p:spPr>
              <a:xfrm>
                <a:off x="6466425" y="2511650"/>
                <a:ext cx="67175" cy="67175"/>
              </a:xfrm>
              <a:custGeom>
                <a:avLst/>
                <a:gdLst/>
                <a:ahLst/>
                <a:cxnLst/>
                <a:rect l="l" t="t" r="r" b="b"/>
                <a:pathLst>
                  <a:path w="2687" h="2687" extrusionOk="0">
                    <a:moveTo>
                      <a:pt x="1357" y="1"/>
                    </a:moveTo>
                    <a:cubicBezTo>
                      <a:pt x="598" y="1"/>
                      <a:pt x="1" y="598"/>
                      <a:pt x="1" y="1357"/>
                    </a:cubicBezTo>
                    <a:cubicBezTo>
                      <a:pt x="1" y="2089"/>
                      <a:pt x="598" y="2686"/>
                      <a:pt x="1357" y="2686"/>
                    </a:cubicBezTo>
                    <a:cubicBezTo>
                      <a:pt x="2089" y="2686"/>
                      <a:pt x="2686" y="2089"/>
                      <a:pt x="2686" y="1357"/>
                    </a:cubicBezTo>
                    <a:cubicBezTo>
                      <a:pt x="2686" y="598"/>
                      <a:pt x="2089" y="1"/>
                      <a:pt x="1357" y="1"/>
                    </a:cubicBezTo>
                    <a:close/>
                  </a:path>
                </a:pathLst>
              </a:custGeom>
              <a:solidFill>
                <a:srgbClr val="D9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19;p66">
                <a:extLst>
                  <a:ext uri="{FF2B5EF4-FFF2-40B4-BE49-F238E27FC236}">
                    <a16:creationId xmlns:a16="http://schemas.microsoft.com/office/drawing/2014/main" id="{C32F62B6-56B9-477A-8678-AF7A1D52E2BD}"/>
                  </a:ext>
                </a:extLst>
              </p:cNvPr>
              <p:cNvSpPr/>
              <p:nvPr/>
            </p:nvSpPr>
            <p:spPr>
              <a:xfrm>
                <a:off x="6469825" y="2514375"/>
                <a:ext cx="63775" cy="64450"/>
              </a:xfrm>
              <a:custGeom>
                <a:avLst/>
                <a:gdLst/>
                <a:ahLst/>
                <a:cxnLst/>
                <a:rect l="l" t="t" r="r" b="b"/>
                <a:pathLst>
                  <a:path w="2551" h="2578" extrusionOk="0">
                    <a:moveTo>
                      <a:pt x="1736" y="0"/>
                    </a:moveTo>
                    <a:cubicBezTo>
                      <a:pt x="1818" y="190"/>
                      <a:pt x="1872" y="380"/>
                      <a:pt x="1872" y="624"/>
                    </a:cubicBezTo>
                    <a:cubicBezTo>
                      <a:pt x="1872" y="1357"/>
                      <a:pt x="1275" y="1953"/>
                      <a:pt x="543" y="1953"/>
                    </a:cubicBezTo>
                    <a:cubicBezTo>
                      <a:pt x="353" y="1953"/>
                      <a:pt x="163" y="1926"/>
                      <a:pt x="0" y="1845"/>
                    </a:cubicBezTo>
                    <a:lnTo>
                      <a:pt x="0" y="1845"/>
                    </a:lnTo>
                    <a:cubicBezTo>
                      <a:pt x="245" y="2279"/>
                      <a:pt x="678" y="2577"/>
                      <a:pt x="1221" y="2577"/>
                    </a:cubicBezTo>
                    <a:cubicBezTo>
                      <a:pt x="1953" y="2577"/>
                      <a:pt x="2550" y="1980"/>
                      <a:pt x="2550" y="1248"/>
                    </a:cubicBezTo>
                    <a:cubicBezTo>
                      <a:pt x="2550" y="678"/>
                      <a:pt x="2225" y="190"/>
                      <a:pt x="1736" y="0"/>
                    </a:cubicBezTo>
                    <a:close/>
                  </a:path>
                </a:pathLst>
              </a:custGeom>
              <a:solidFill>
                <a:srgbClr val="C5D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20;p66">
                <a:extLst>
                  <a:ext uri="{FF2B5EF4-FFF2-40B4-BE49-F238E27FC236}">
                    <a16:creationId xmlns:a16="http://schemas.microsoft.com/office/drawing/2014/main" id="{4F6F86FF-9908-4DF0-B35B-CFA5256F373A}"/>
                  </a:ext>
                </a:extLst>
              </p:cNvPr>
              <p:cNvSpPr/>
              <p:nvPr/>
            </p:nvSpPr>
            <p:spPr>
              <a:xfrm>
                <a:off x="6489475" y="2534725"/>
                <a:ext cx="21050" cy="21025"/>
              </a:xfrm>
              <a:custGeom>
                <a:avLst/>
                <a:gdLst/>
                <a:ahLst/>
                <a:cxnLst/>
                <a:rect l="l" t="t" r="r" b="b"/>
                <a:pathLst>
                  <a:path w="842" h="841" extrusionOk="0">
                    <a:moveTo>
                      <a:pt x="408" y="0"/>
                    </a:moveTo>
                    <a:cubicBezTo>
                      <a:pt x="191" y="0"/>
                      <a:pt x="1" y="190"/>
                      <a:pt x="1" y="434"/>
                    </a:cubicBezTo>
                    <a:cubicBezTo>
                      <a:pt x="1" y="651"/>
                      <a:pt x="191" y="841"/>
                      <a:pt x="408" y="841"/>
                    </a:cubicBezTo>
                    <a:cubicBezTo>
                      <a:pt x="652" y="841"/>
                      <a:pt x="842" y="651"/>
                      <a:pt x="842" y="434"/>
                    </a:cubicBezTo>
                    <a:cubicBezTo>
                      <a:pt x="842" y="190"/>
                      <a:pt x="652" y="0"/>
                      <a:pt x="408" y="0"/>
                    </a:cubicBezTo>
                    <a:close/>
                  </a:path>
                </a:pathLst>
              </a:custGeom>
              <a:solidFill>
                <a:srgbClr val="596C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721;p66">
                <a:extLst>
                  <a:ext uri="{FF2B5EF4-FFF2-40B4-BE49-F238E27FC236}">
                    <a16:creationId xmlns:a16="http://schemas.microsoft.com/office/drawing/2014/main" id="{4D50AEA0-CF29-4CFF-918C-71EB10613F06}"/>
                  </a:ext>
                </a:extLst>
              </p:cNvPr>
              <p:cNvSpPr/>
              <p:nvPr/>
            </p:nvSpPr>
            <p:spPr>
              <a:xfrm>
                <a:off x="6414900" y="2108875"/>
                <a:ext cx="33250" cy="33250"/>
              </a:xfrm>
              <a:custGeom>
                <a:avLst/>
                <a:gdLst/>
                <a:ahLst/>
                <a:cxnLst/>
                <a:rect l="l" t="t" r="r" b="b"/>
                <a:pathLst>
                  <a:path w="1330" h="1330" extrusionOk="0">
                    <a:moveTo>
                      <a:pt x="651" y="0"/>
                    </a:moveTo>
                    <a:cubicBezTo>
                      <a:pt x="299" y="0"/>
                      <a:pt x="0" y="299"/>
                      <a:pt x="0" y="678"/>
                    </a:cubicBezTo>
                    <a:cubicBezTo>
                      <a:pt x="0" y="1031"/>
                      <a:pt x="299" y="1329"/>
                      <a:pt x="651" y="1329"/>
                    </a:cubicBezTo>
                    <a:cubicBezTo>
                      <a:pt x="1031" y="1329"/>
                      <a:pt x="1329" y="1031"/>
                      <a:pt x="1329" y="678"/>
                    </a:cubicBezTo>
                    <a:cubicBezTo>
                      <a:pt x="1329" y="299"/>
                      <a:pt x="1031" y="0"/>
                      <a:pt x="651"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22;p66">
                <a:extLst>
                  <a:ext uri="{FF2B5EF4-FFF2-40B4-BE49-F238E27FC236}">
                    <a16:creationId xmlns:a16="http://schemas.microsoft.com/office/drawing/2014/main" id="{F9ABE73C-0A71-44B3-80DE-E1ABDEACB364}"/>
                  </a:ext>
                </a:extLst>
              </p:cNvPr>
              <p:cNvSpPr/>
              <p:nvPr/>
            </p:nvSpPr>
            <p:spPr>
              <a:xfrm>
                <a:off x="6415575" y="2109550"/>
                <a:ext cx="32575" cy="32575"/>
              </a:xfrm>
              <a:custGeom>
                <a:avLst/>
                <a:gdLst/>
                <a:ahLst/>
                <a:cxnLst/>
                <a:rect l="l" t="t" r="r" b="b"/>
                <a:pathLst>
                  <a:path w="1303" h="1303" extrusionOk="0">
                    <a:moveTo>
                      <a:pt x="841" y="0"/>
                    </a:moveTo>
                    <a:lnTo>
                      <a:pt x="841" y="0"/>
                    </a:lnTo>
                    <a:cubicBezTo>
                      <a:pt x="896" y="82"/>
                      <a:pt x="896" y="190"/>
                      <a:pt x="896" y="272"/>
                    </a:cubicBezTo>
                    <a:cubicBezTo>
                      <a:pt x="896" y="624"/>
                      <a:pt x="597" y="923"/>
                      <a:pt x="217" y="923"/>
                    </a:cubicBezTo>
                    <a:cubicBezTo>
                      <a:pt x="163" y="923"/>
                      <a:pt x="82" y="923"/>
                      <a:pt x="0" y="896"/>
                    </a:cubicBezTo>
                    <a:lnTo>
                      <a:pt x="0" y="896"/>
                    </a:lnTo>
                    <a:cubicBezTo>
                      <a:pt x="109" y="1140"/>
                      <a:pt x="353" y="1302"/>
                      <a:pt x="624" y="1302"/>
                    </a:cubicBezTo>
                    <a:cubicBezTo>
                      <a:pt x="1004" y="1302"/>
                      <a:pt x="1302" y="1004"/>
                      <a:pt x="1302" y="651"/>
                    </a:cubicBezTo>
                    <a:cubicBezTo>
                      <a:pt x="1302" y="353"/>
                      <a:pt x="1113" y="109"/>
                      <a:pt x="841"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23;p66">
                <a:extLst>
                  <a:ext uri="{FF2B5EF4-FFF2-40B4-BE49-F238E27FC236}">
                    <a16:creationId xmlns:a16="http://schemas.microsoft.com/office/drawing/2014/main" id="{5693F38C-ACEC-4186-AE64-F6BC7F4FECB1}"/>
                  </a:ext>
                </a:extLst>
              </p:cNvPr>
              <p:cNvSpPr/>
              <p:nvPr/>
            </p:nvSpPr>
            <p:spPr>
              <a:xfrm>
                <a:off x="6395900" y="2180075"/>
                <a:ext cx="71925" cy="61050"/>
              </a:xfrm>
              <a:custGeom>
                <a:avLst/>
                <a:gdLst/>
                <a:ahLst/>
                <a:cxnLst/>
                <a:rect l="l" t="t" r="r" b="b"/>
                <a:pathLst>
                  <a:path w="2877" h="2442" extrusionOk="0">
                    <a:moveTo>
                      <a:pt x="706" y="0"/>
                    </a:moveTo>
                    <a:cubicBezTo>
                      <a:pt x="326" y="0"/>
                      <a:pt x="1" y="299"/>
                      <a:pt x="1" y="678"/>
                    </a:cubicBezTo>
                    <a:lnTo>
                      <a:pt x="1" y="2441"/>
                    </a:lnTo>
                    <a:lnTo>
                      <a:pt x="2876" y="2441"/>
                    </a:lnTo>
                    <a:lnTo>
                      <a:pt x="2876" y="678"/>
                    </a:lnTo>
                    <a:cubicBezTo>
                      <a:pt x="2876" y="299"/>
                      <a:pt x="2578" y="0"/>
                      <a:pt x="2198"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724;p66">
                <a:extLst>
                  <a:ext uri="{FF2B5EF4-FFF2-40B4-BE49-F238E27FC236}">
                    <a16:creationId xmlns:a16="http://schemas.microsoft.com/office/drawing/2014/main" id="{E97F45C0-752E-450C-AB31-9DE3EB202EE1}"/>
                  </a:ext>
                </a:extLst>
              </p:cNvPr>
              <p:cNvSpPr/>
              <p:nvPr/>
            </p:nvSpPr>
            <p:spPr>
              <a:xfrm>
                <a:off x="6433200" y="2180075"/>
                <a:ext cx="34625" cy="61050"/>
              </a:xfrm>
              <a:custGeom>
                <a:avLst/>
                <a:gdLst/>
                <a:ahLst/>
                <a:cxnLst/>
                <a:rect l="l" t="t" r="r" b="b"/>
                <a:pathLst>
                  <a:path w="1385" h="2442" extrusionOk="0">
                    <a:moveTo>
                      <a:pt x="1" y="0"/>
                    </a:moveTo>
                    <a:cubicBezTo>
                      <a:pt x="380" y="0"/>
                      <a:pt x="706" y="299"/>
                      <a:pt x="706" y="678"/>
                    </a:cubicBezTo>
                    <a:lnTo>
                      <a:pt x="706" y="2441"/>
                    </a:lnTo>
                    <a:lnTo>
                      <a:pt x="1384" y="2441"/>
                    </a:lnTo>
                    <a:lnTo>
                      <a:pt x="1384" y="678"/>
                    </a:lnTo>
                    <a:cubicBezTo>
                      <a:pt x="1384" y="299"/>
                      <a:pt x="1086" y="0"/>
                      <a:pt x="706" y="0"/>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 name="Google Shape;730;p51">
            <a:extLst>
              <a:ext uri="{FF2B5EF4-FFF2-40B4-BE49-F238E27FC236}">
                <a16:creationId xmlns:a16="http://schemas.microsoft.com/office/drawing/2014/main" id="{9BA944F2-D96B-4F75-B209-C81CD2024B20}"/>
              </a:ext>
            </a:extLst>
          </p:cNvPr>
          <p:cNvSpPr txBox="1">
            <a:spLocks/>
          </p:cNvSpPr>
          <p:nvPr/>
        </p:nvSpPr>
        <p:spPr>
          <a:xfrm>
            <a:off x="2304167" y="4073448"/>
            <a:ext cx="1325682" cy="59390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600">
                <a:solidFill>
                  <a:srgbClr val="FFC94A"/>
                </a:solidFill>
                <a:latin typeface="Karla" panose="020B0604020202020204" charset="0"/>
              </a:rPr>
              <a:t>Budget</a:t>
            </a:r>
            <a:br>
              <a:rPr lang="en-SG" sz="1600">
                <a:solidFill>
                  <a:srgbClr val="FFC94A"/>
                </a:solidFill>
                <a:latin typeface="Karla" panose="020B0604020202020204" charset="0"/>
              </a:rPr>
            </a:br>
            <a:r>
              <a:rPr lang="en-SG" sz="1600">
                <a:solidFill>
                  <a:srgbClr val="FFC94A"/>
                </a:solidFill>
                <a:latin typeface="Karla" panose="020B0604020202020204" charset="0"/>
              </a:rPr>
              <a:t>(Numerical)</a:t>
            </a:r>
          </a:p>
        </p:txBody>
      </p:sp>
      <p:sp>
        <p:nvSpPr>
          <p:cNvPr id="203" name="Google Shape;732;p51">
            <a:extLst>
              <a:ext uri="{FF2B5EF4-FFF2-40B4-BE49-F238E27FC236}">
                <a16:creationId xmlns:a16="http://schemas.microsoft.com/office/drawing/2014/main" id="{B2BF84EA-D532-41B8-9D17-4C52F878449E}"/>
              </a:ext>
            </a:extLst>
          </p:cNvPr>
          <p:cNvSpPr txBox="1">
            <a:spLocks/>
          </p:cNvSpPr>
          <p:nvPr/>
        </p:nvSpPr>
        <p:spPr>
          <a:xfrm>
            <a:off x="4605990" y="4086977"/>
            <a:ext cx="1325681" cy="56063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600">
                <a:solidFill>
                  <a:srgbClr val="FFC94A"/>
                </a:solidFill>
                <a:latin typeface="Karla" panose="020B0604020202020204" charset="0"/>
              </a:rPr>
              <a:t>Runtime</a:t>
            </a:r>
            <a:br>
              <a:rPr lang="en-SG" sz="1600">
                <a:solidFill>
                  <a:srgbClr val="FFC94A"/>
                </a:solidFill>
                <a:latin typeface="Karla" panose="020B0604020202020204" charset="0"/>
              </a:rPr>
            </a:br>
            <a:r>
              <a:rPr lang="en-SG" sz="1600">
                <a:solidFill>
                  <a:srgbClr val="FFC94A"/>
                </a:solidFill>
                <a:latin typeface="Karla" panose="020B0604020202020204" charset="0"/>
              </a:rPr>
              <a:t>(Numerical)</a:t>
            </a:r>
          </a:p>
        </p:txBody>
      </p:sp>
      <p:grpSp>
        <p:nvGrpSpPr>
          <p:cNvPr id="204" name="Group 203">
            <a:extLst>
              <a:ext uri="{FF2B5EF4-FFF2-40B4-BE49-F238E27FC236}">
                <a16:creationId xmlns:a16="http://schemas.microsoft.com/office/drawing/2014/main" id="{29596377-D3E5-4EDF-AAC3-570B596336F7}"/>
              </a:ext>
            </a:extLst>
          </p:cNvPr>
          <p:cNvGrpSpPr/>
          <p:nvPr/>
        </p:nvGrpSpPr>
        <p:grpSpPr>
          <a:xfrm>
            <a:off x="4729181" y="2972811"/>
            <a:ext cx="1012849" cy="949786"/>
            <a:chOff x="3239850" y="1869332"/>
            <a:chExt cx="1183228" cy="1127200"/>
          </a:xfrm>
        </p:grpSpPr>
        <p:sp>
          <p:nvSpPr>
            <p:cNvPr id="205" name="Google Shape;723;p51">
              <a:extLst>
                <a:ext uri="{FF2B5EF4-FFF2-40B4-BE49-F238E27FC236}">
                  <a16:creationId xmlns:a16="http://schemas.microsoft.com/office/drawing/2014/main" id="{738DC377-10A2-45FF-AFCE-C428734D52C9}"/>
                </a:ext>
              </a:extLst>
            </p:cNvPr>
            <p:cNvSpPr/>
            <p:nvPr/>
          </p:nvSpPr>
          <p:spPr>
            <a:xfrm>
              <a:off x="3239850" y="1869332"/>
              <a:ext cx="1183228" cy="1127200"/>
            </a:xfrm>
            <a:custGeom>
              <a:avLst/>
              <a:gdLst/>
              <a:ahLst/>
              <a:cxnLst/>
              <a:rect l="l" t="t" r="r" b="b"/>
              <a:pathLst>
                <a:path w="18915" h="18916" extrusionOk="0">
                  <a:moveTo>
                    <a:pt x="9458" y="1"/>
                  </a:moveTo>
                  <a:cubicBezTo>
                    <a:pt x="4235" y="1"/>
                    <a:pt x="0" y="4235"/>
                    <a:pt x="0" y="9458"/>
                  </a:cubicBezTo>
                  <a:cubicBezTo>
                    <a:pt x="0" y="14680"/>
                    <a:pt x="4235" y="18915"/>
                    <a:pt x="9458" y="18915"/>
                  </a:cubicBezTo>
                  <a:cubicBezTo>
                    <a:pt x="14680" y="18915"/>
                    <a:pt x="18915" y="14680"/>
                    <a:pt x="18915" y="9458"/>
                  </a:cubicBezTo>
                  <a:cubicBezTo>
                    <a:pt x="18915" y="4235"/>
                    <a:pt x="14680" y="1"/>
                    <a:pt x="9458" y="1"/>
                  </a:cubicBezTo>
                  <a:close/>
                </a:path>
              </a:pathLst>
            </a:custGeom>
            <a:gradFill>
              <a:gsLst>
                <a:gs pos="0">
                  <a:srgbClr val="FEC659">
                    <a:alpha val="55294"/>
                  </a:srgbClr>
                </a:gs>
                <a:gs pos="100000">
                  <a:srgbClr val="4AFFC3">
                    <a:alpha val="0"/>
                  </a:srgbClr>
                </a:gs>
              </a:gsLst>
              <a:lin ang="16198662" scaled="0"/>
            </a:gradFill>
            <a:ln>
              <a:solidFill>
                <a:schemeClr val="bg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1411;p66">
              <a:extLst>
                <a:ext uri="{FF2B5EF4-FFF2-40B4-BE49-F238E27FC236}">
                  <a16:creationId xmlns:a16="http://schemas.microsoft.com/office/drawing/2014/main" id="{C873099D-BEBF-4652-9F65-CE2AF5D4B627}"/>
                </a:ext>
              </a:extLst>
            </p:cNvPr>
            <p:cNvGrpSpPr>
              <a:grpSpLocks noChangeAspect="1"/>
            </p:cNvGrpSpPr>
            <p:nvPr/>
          </p:nvGrpSpPr>
          <p:grpSpPr>
            <a:xfrm>
              <a:off x="3504235" y="1985393"/>
              <a:ext cx="669490" cy="899339"/>
              <a:chOff x="1782825" y="3065675"/>
              <a:chExt cx="375000" cy="621825"/>
            </a:xfrm>
          </p:grpSpPr>
          <p:sp>
            <p:nvSpPr>
              <p:cNvPr id="207" name="Google Shape;1412;p66">
                <a:extLst>
                  <a:ext uri="{FF2B5EF4-FFF2-40B4-BE49-F238E27FC236}">
                    <a16:creationId xmlns:a16="http://schemas.microsoft.com/office/drawing/2014/main" id="{AFE323B6-F457-42EC-9C41-E8463492959B}"/>
                  </a:ext>
                </a:extLst>
              </p:cNvPr>
              <p:cNvSpPr/>
              <p:nvPr/>
            </p:nvSpPr>
            <p:spPr>
              <a:xfrm>
                <a:off x="1782825" y="3065675"/>
                <a:ext cx="375000" cy="621825"/>
              </a:xfrm>
              <a:custGeom>
                <a:avLst/>
                <a:gdLst/>
                <a:ahLst/>
                <a:cxnLst/>
                <a:rect l="l" t="t" r="r" b="b"/>
                <a:pathLst>
                  <a:path w="15000" h="24873" extrusionOk="0">
                    <a:moveTo>
                      <a:pt x="1004" y="0"/>
                    </a:moveTo>
                    <a:cubicBezTo>
                      <a:pt x="461" y="0"/>
                      <a:pt x="0" y="461"/>
                      <a:pt x="0" y="1004"/>
                    </a:cubicBezTo>
                    <a:lnTo>
                      <a:pt x="0" y="23869"/>
                    </a:lnTo>
                    <a:cubicBezTo>
                      <a:pt x="0" y="24411"/>
                      <a:pt x="461" y="24873"/>
                      <a:pt x="1004" y="24873"/>
                    </a:cubicBezTo>
                    <a:lnTo>
                      <a:pt x="13996" y="24873"/>
                    </a:lnTo>
                    <a:cubicBezTo>
                      <a:pt x="14539" y="24873"/>
                      <a:pt x="15000" y="24411"/>
                      <a:pt x="14973" y="23869"/>
                    </a:cubicBezTo>
                    <a:lnTo>
                      <a:pt x="14973" y="1004"/>
                    </a:lnTo>
                    <a:cubicBezTo>
                      <a:pt x="14973" y="461"/>
                      <a:pt x="14539" y="0"/>
                      <a:pt x="1396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413;p66">
                <a:extLst>
                  <a:ext uri="{FF2B5EF4-FFF2-40B4-BE49-F238E27FC236}">
                    <a16:creationId xmlns:a16="http://schemas.microsoft.com/office/drawing/2014/main" id="{3B6AE138-388B-4E95-98FF-E3052C739408}"/>
                  </a:ext>
                </a:extLst>
              </p:cNvPr>
              <p:cNvSpPr/>
              <p:nvPr/>
            </p:nvSpPr>
            <p:spPr>
              <a:xfrm>
                <a:off x="1821475" y="3121950"/>
                <a:ext cx="37325" cy="42750"/>
              </a:xfrm>
              <a:custGeom>
                <a:avLst/>
                <a:gdLst/>
                <a:ahLst/>
                <a:cxnLst/>
                <a:rect l="l" t="t" r="r" b="b"/>
                <a:pathLst>
                  <a:path w="1493" h="1710" extrusionOk="0">
                    <a:moveTo>
                      <a:pt x="244" y="0"/>
                    </a:moveTo>
                    <a:cubicBezTo>
                      <a:pt x="109" y="0"/>
                      <a:pt x="0" y="109"/>
                      <a:pt x="0" y="244"/>
                    </a:cubicBezTo>
                    <a:lnTo>
                      <a:pt x="0" y="1465"/>
                    </a:lnTo>
                    <a:cubicBezTo>
                      <a:pt x="0" y="1601"/>
                      <a:pt x="109" y="1709"/>
                      <a:pt x="244" y="1709"/>
                    </a:cubicBezTo>
                    <a:lnTo>
                      <a:pt x="1248" y="1709"/>
                    </a:lnTo>
                    <a:cubicBezTo>
                      <a:pt x="1384" y="1709"/>
                      <a:pt x="1492" y="1601"/>
                      <a:pt x="1492" y="1465"/>
                    </a:cubicBezTo>
                    <a:lnTo>
                      <a:pt x="1492" y="244"/>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414;p66">
                <a:extLst>
                  <a:ext uri="{FF2B5EF4-FFF2-40B4-BE49-F238E27FC236}">
                    <a16:creationId xmlns:a16="http://schemas.microsoft.com/office/drawing/2014/main" id="{BCF3DF99-6B1E-4D4F-AE13-44670C720F60}"/>
                  </a:ext>
                </a:extLst>
              </p:cNvPr>
              <p:cNvSpPr/>
              <p:nvPr/>
            </p:nvSpPr>
            <p:spPr>
              <a:xfrm>
                <a:off x="1821475" y="3199925"/>
                <a:ext cx="37325" cy="42750"/>
              </a:xfrm>
              <a:custGeom>
                <a:avLst/>
                <a:gdLst/>
                <a:ahLst/>
                <a:cxnLst/>
                <a:rect l="l" t="t" r="r" b="b"/>
                <a:pathLst>
                  <a:path w="1493" h="1710" extrusionOk="0">
                    <a:moveTo>
                      <a:pt x="244" y="1"/>
                    </a:moveTo>
                    <a:cubicBezTo>
                      <a:pt x="109" y="1"/>
                      <a:pt x="0" y="109"/>
                      <a:pt x="0" y="245"/>
                    </a:cubicBezTo>
                    <a:lnTo>
                      <a:pt x="0" y="1465"/>
                    </a:lnTo>
                    <a:cubicBezTo>
                      <a:pt x="0" y="1601"/>
                      <a:pt x="109" y="1709"/>
                      <a:pt x="244" y="1709"/>
                    </a:cubicBezTo>
                    <a:lnTo>
                      <a:pt x="1248" y="1709"/>
                    </a:lnTo>
                    <a:cubicBezTo>
                      <a:pt x="1384" y="1709"/>
                      <a:pt x="1492" y="1601"/>
                      <a:pt x="1492" y="1465"/>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415;p66">
                <a:extLst>
                  <a:ext uri="{FF2B5EF4-FFF2-40B4-BE49-F238E27FC236}">
                    <a16:creationId xmlns:a16="http://schemas.microsoft.com/office/drawing/2014/main" id="{9BB56BB8-FFB6-49C5-8737-DAB810AFF498}"/>
                  </a:ext>
                </a:extLst>
              </p:cNvPr>
              <p:cNvSpPr/>
              <p:nvPr/>
            </p:nvSpPr>
            <p:spPr>
              <a:xfrm>
                <a:off x="1821475" y="3277225"/>
                <a:ext cx="37325" cy="42750"/>
              </a:xfrm>
              <a:custGeom>
                <a:avLst/>
                <a:gdLst/>
                <a:ahLst/>
                <a:cxnLst/>
                <a:rect l="l" t="t" r="r" b="b"/>
                <a:pathLst>
                  <a:path w="1493" h="1710" extrusionOk="0">
                    <a:moveTo>
                      <a:pt x="244" y="1"/>
                    </a:moveTo>
                    <a:cubicBezTo>
                      <a:pt x="109" y="1"/>
                      <a:pt x="0" y="109"/>
                      <a:pt x="0" y="245"/>
                    </a:cubicBezTo>
                    <a:lnTo>
                      <a:pt x="0" y="1465"/>
                    </a:lnTo>
                    <a:cubicBezTo>
                      <a:pt x="0" y="1601"/>
                      <a:pt x="109" y="1709"/>
                      <a:pt x="244" y="1709"/>
                    </a:cubicBezTo>
                    <a:lnTo>
                      <a:pt x="1248" y="1709"/>
                    </a:lnTo>
                    <a:cubicBezTo>
                      <a:pt x="1384" y="1709"/>
                      <a:pt x="1492" y="1601"/>
                      <a:pt x="1492" y="1465"/>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416;p66">
                <a:extLst>
                  <a:ext uri="{FF2B5EF4-FFF2-40B4-BE49-F238E27FC236}">
                    <a16:creationId xmlns:a16="http://schemas.microsoft.com/office/drawing/2014/main" id="{9414373B-5B03-41C3-A049-5EA6BA080313}"/>
                  </a:ext>
                </a:extLst>
              </p:cNvPr>
              <p:cNvSpPr/>
              <p:nvPr/>
            </p:nvSpPr>
            <p:spPr>
              <a:xfrm>
                <a:off x="1821475" y="3355200"/>
                <a:ext cx="37325" cy="42750"/>
              </a:xfrm>
              <a:custGeom>
                <a:avLst/>
                <a:gdLst/>
                <a:ahLst/>
                <a:cxnLst/>
                <a:rect l="l" t="t" r="r" b="b"/>
                <a:pathLst>
                  <a:path w="1493" h="1710" extrusionOk="0">
                    <a:moveTo>
                      <a:pt x="244" y="1"/>
                    </a:moveTo>
                    <a:cubicBezTo>
                      <a:pt x="109" y="1"/>
                      <a:pt x="0" y="109"/>
                      <a:pt x="0" y="245"/>
                    </a:cubicBezTo>
                    <a:lnTo>
                      <a:pt x="0" y="1466"/>
                    </a:lnTo>
                    <a:cubicBezTo>
                      <a:pt x="0" y="1601"/>
                      <a:pt x="109" y="1710"/>
                      <a:pt x="244" y="1710"/>
                    </a:cubicBezTo>
                    <a:lnTo>
                      <a:pt x="1248" y="1710"/>
                    </a:lnTo>
                    <a:cubicBezTo>
                      <a:pt x="1384" y="1710"/>
                      <a:pt x="1492" y="1601"/>
                      <a:pt x="1492" y="1466"/>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417;p66">
                <a:extLst>
                  <a:ext uri="{FF2B5EF4-FFF2-40B4-BE49-F238E27FC236}">
                    <a16:creationId xmlns:a16="http://schemas.microsoft.com/office/drawing/2014/main" id="{6AA8C0CC-5343-46BC-AB6A-31A40D9A9F65}"/>
                  </a:ext>
                </a:extLst>
              </p:cNvPr>
              <p:cNvSpPr/>
              <p:nvPr/>
            </p:nvSpPr>
            <p:spPr>
              <a:xfrm>
                <a:off x="1821475" y="3432500"/>
                <a:ext cx="37325" cy="42750"/>
              </a:xfrm>
              <a:custGeom>
                <a:avLst/>
                <a:gdLst/>
                <a:ahLst/>
                <a:cxnLst/>
                <a:rect l="l" t="t" r="r" b="b"/>
                <a:pathLst>
                  <a:path w="1493" h="1710" extrusionOk="0">
                    <a:moveTo>
                      <a:pt x="244" y="1"/>
                    </a:moveTo>
                    <a:cubicBezTo>
                      <a:pt x="109" y="1"/>
                      <a:pt x="0" y="109"/>
                      <a:pt x="0" y="245"/>
                    </a:cubicBezTo>
                    <a:lnTo>
                      <a:pt x="0" y="1466"/>
                    </a:lnTo>
                    <a:cubicBezTo>
                      <a:pt x="0" y="1601"/>
                      <a:pt x="109" y="1710"/>
                      <a:pt x="244" y="1710"/>
                    </a:cubicBezTo>
                    <a:lnTo>
                      <a:pt x="1248" y="1710"/>
                    </a:lnTo>
                    <a:cubicBezTo>
                      <a:pt x="1384" y="1710"/>
                      <a:pt x="1492" y="1601"/>
                      <a:pt x="1492" y="1466"/>
                    </a:cubicBezTo>
                    <a:lnTo>
                      <a:pt x="1492" y="245"/>
                    </a:lnTo>
                    <a:cubicBezTo>
                      <a:pt x="1492" y="109"/>
                      <a:pt x="1384" y="1"/>
                      <a:pt x="1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418;p66">
                <a:extLst>
                  <a:ext uri="{FF2B5EF4-FFF2-40B4-BE49-F238E27FC236}">
                    <a16:creationId xmlns:a16="http://schemas.microsoft.com/office/drawing/2014/main" id="{19FEF096-011E-4E77-A7CD-A83416707EF0}"/>
                  </a:ext>
                </a:extLst>
              </p:cNvPr>
              <p:cNvSpPr/>
              <p:nvPr/>
            </p:nvSpPr>
            <p:spPr>
              <a:xfrm>
                <a:off x="1821475" y="3509825"/>
                <a:ext cx="37325" cy="43425"/>
              </a:xfrm>
              <a:custGeom>
                <a:avLst/>
                <a:gdLst/>
                <a:ahLst/>
                <a:cxnLst/>
                <a:rect l="l" t="t" r="r" b="b"/>
                <a:pathLst>
                  <a:path w="1493" h="1737" extrusionOk="0">
                    <a:moveTo>
                      <a:pt x="244" y="0"/>
                    </a:moveTo>
                    <a:cubicBezTo>
                      <a:pt x="109" y="0"/>
                      <a:pt x="0" y="136"/>
                      <a:pt x="0" y="271"/>
                    </a:cubicBezTo>
                    <a:lnTo>
                      <a:pt x="0" y="1465"/>
                    </a:lnTo>
                    <a:cubicBezTo>
                      <a:pt x="0" y="1628"/>
                      <a:pt x="109" y="1736"/>
                      <a:pt x="244" y="1736"/>
                    </a:cubicBezTo>
                    <a:lnTo>
                      <a:pt x="1248" y="1736"/>
                    </a:lnTo>
                    <a:cubicBezTo>
                      <a:pt x="1384" y="1736"/>
                      <a:pt x="1492" y="1628"/>
                      <a:pt x="1492" y="1465"/>
                    </a:cubicBezTo>
                    <a:lnTo>
                      <a:pt x="1492" y="271"/>
                    </a:lnTo>
                    <a:cubicBezTo>
                      <a:pt x="1492" y="136"/>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419;p66">
                <a:extLst>
                  <a:ext uri="{FF2B5EF4-FFF2-40B4-BE49-F238E27FC236}">
                    <a16:creationId xmlns:a16="http://schemas.microsoft.com/office/drawing/2014/main" id="{17449CCA-0113-4250-86F0-9FC5C31DBD68}"/>
                  </a:ext>
                </a:extLst>
              </p:cNvPr>
              <p:cNvSpPr/>
              <p:nvPr/>
            </p:nvSpPr>
            <p:spPr>
              <a:xfrm>
                <a:off x="1821475" y="3587800"/>
                <a:ext cx="37325" cy="42750"/>
              </a:xfrm>
              <a:custGeom>
                <a:avLst/>
                <a:gdLst/>
                <a:ahLst/>
                <a:cxnLst/>
                <a:rect l="l" t="t" r="r" b="b"/>
                <a:pathLst>
                  <a:path w="1493" h="1710" extrusionOk="0">
                    <a:moveTo>
                      <a:pt x="244" y="0"/>
                    </a:moveTo>
                    <a:cubicBezTo>
                      <a:pt x="109" y="0"/>
                      <a:pt x="0" y="109"/>
                      <a:pt x="0" y="244"/>
                    </a:cubicBezTo>
                    <a:lnTo>
                      <a:pt x="0" y="1465"/>
                    </a:lnTo>
                    <a:cubicBezTo>
                      <a:pt x="0" y="1601"/>
                      <a:pt x="109" y="1709"/>
                      <a:pt x="244" y="1709"/>
                    </a:cubicBezTo>
                    <a:lnTo>
                      <a:pt x="1248" y="1709"/>
                    </a:lnTo>
                    <a:cubicBezTo>
                      <a:pt x="1384" y="1709"/>
                      <a:pt x="1492" y="1601"/>
                      <a:pt x="1492" y="1465"/>
                    </a:cubicBezTo>
                    <a:lnTo>
                      <a:pt x="1492" y="244"/>
                    </a:lnTo>
                    <a:cubicBezTo>
                      <a:pt x="1492" y="109"/>
                      <a:pt x="1384" y="0"/>
                      <a:pt x="12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420;p66">
                <a:extLst>
                  <a:ext uri="{FF2B5EF4-FFF2-40B4-BE49-F238E27FC236}">
                    <a16:creationId xmlns:a16="http://schemas.microsoft.com/office/drawing/2014/main" id="{B0D59AA7-03D1-4EB1-8AE9-5837BFF0AD72}"/>
                  </a:ext>
                </a:extLst>
              </p:cNvPr>
              <p:cNvSpPr/>
              <p:nvPr/>
            </p:nvSpPr>
            <p:spPr>
              <a:xfrm>
                <a:off x="2081850" y="3121950"/>
                <a:ext cx="37325" cy="42750"/>
              </a:xfrm>
              <a:custGeom>
                <a:avLst/>
                <a:gdLst/>
                <a:ahLst/>
                <a:cxnLst/>
                <a:rect l="l" t="t" r="r" b="b"/>
                <a:pathLst>
                  <a:path w="1493" h="1710" extrusionOk="0">
                    <a:moveTo>
                      <a:pt x="245" y="0"/>
                    </a:moveTo>
                    <a:cubicBezTo>
                      <a:pt x="109" y="0"/>
                      <a:pt x="1" y="109"/>
                      <a:pt x="1" y="244"/>
                    </a:cubicBezTo>
                    <a:lnTo>
                      <a:pt x="1" y="1465"/>
                    </a:lnTo>
                    <a:cubicBezTo>
                      <a:pt x="1" y="1601"/>
                      <a:pt x="109" y="1709"/>
                      <a:pt x="245" y="1709"/>
                    </a:cubicBezTo>
                    <a:lnTo>
                      <a:pt x="1221" y="1709"/>
                    </a:lnTo>
                    <a:cubicBezTo>
                      <a:pt x="1384" y="1709"/>
                      <a:pt x="1493" y="1601"/>
                      <a:pt x="1493" y="1465"/>
                    </a:cubicBezTo>
                    <a:lnTo>
                      <a:pt x="1493" y="244"/>
                    </a:lnTo>
                    <a:cubicBezTo>
                      <a:pt x="1493" y="109"/>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421;p66">
                <a:extLst>
                  <a:ext uri="{FF2B5EF4-FFF2-40B4-BE49-F238E27FC236}">
                    <a16:creationId xmlns:a16="http://schemas.microsoft.com/office/drawing/2014/main" id="{1C9FB4D4-E98D-47C3-B863-1EBC4B1842A3}"/>
                  </a:ext>
                </a:extLst>
              </p:cNvPr>
              <p:cNvSpPr/>
              <p:nvPr/>
            </p:nvSpPr>
            <p:spPr>
              <a:xfrm>
                <a:off x="2081850" y="3199925"/>
                <a:ext cx="37325" cy="42750"/>
              </a:xfrm>
              <a:custGeom>
                <a:avLst/>
                <a:gdLst/>
                <a:ahLst/>
                <a:cxnLst/>
                <a:rect l="l" t="t" r="r" b="b"/>
                <a:pathLst>
                  <a:path w="1493" h="1710" extrusionOk="0">
                    <a:moveTo>
                      <a:pt x="245" y="1"/>
                    </a:moveTo>
                    <a:cubicBezTo>
                      <a:pt x="109" y="1"/>
                      <a:pt x="1" y="109"/>
                      <a:pt x="1" y="245"/>
                    </a:cubicBezTo>
                    <a:lnTo>
                      <a:pt x="1" y="1465"/>
                    </a:lnTo>
                    <a:cubicBezTo>
                      <a:pt x="1" y="1601"/>
                      <a:pt x="109" y="1709"/>
                      <a:pt x="245" y="1709"/>
                    </a:cubicBezTo>
                    <a:lnTo>
                      <a:pt x="1221" y="1709"/>
                    </a:lnTo>
                    <a:cubicBezTo>
                      <a:pt x="1384" y="1709"/>
                      <a:pt x="1493" y="1601"/>
                      <a:pt x="1493" y="1465"/>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422;p66">
                <a:extLst>
                  <a:ext uri="{FF2B5EF4-FFF2-40B4-BE49-F238E27FC236}">
                    <a16:creationId xmlns:a16="http://schemas.microsoft.com/office/drawing/2014/main" id="{A9EE2E9F-EA26-479B-8BC4-196CB36F1542}"/>
                  </a:ext>
                </a:extLst>
              </p:cNvPr>
              <p:cNvSpPr/>
              <p:nvPr/>
            </p:nvSpPr>
            <p:spPr>
              <a:xfrm>
                <a:off x="2081850" y="3277225"/>
                <a:ext cx="37325" cy="42750"/>
              </a:xfrm>
              <a:custGeom>
                <a:avLst/>
                <a:gdLst/>
                <a:ahLst/>
                <a:cxnLst/>
                <a:rect l="l" t="t" r="r" b="b"/>
                <a:pathLst>
                  <a:path w="1493" h="1710" extrusionOk="0">
                    <a:moveTo>
                      <a:pt x="245" y="1"/>
                    </a:moveTo>
                    <a:cubicBezTo>
                      <a:pt x="109" y="1"/>
                      <a:pt x="1" y="109"/>
                      <a:pt x="1" y="245"/>
                    </a:cubicBezTo>
                    <a:lnTo>
                      <a:pt x="1" y="1465"/>
                    </a:lnTo>
                    <a:cubicBezTo>
                      <a:pt x="1" y="1601"/>
                      <a:pt x="109" y="1709"/>
                      <a:pt x="245" y="1709"/>
                    </a:cubicBezTo>
                    <a:lnTo>
                      <a:pt x="1221" y="1709"/>
                    </a:lnTo>
                    <a:cubicBezTo>
                      <a:pt x="1384" y="1709"/>
                      <a:pt x="1493" y="1601"/>
                      <a:pt x="1493" y="1465"/>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423;p66">
                <a:extLst>
                  <a:ext uri="{FF2B5EF4-FFF2-40B4-BE49-F238E27FC236}">
                    <a16:creationId xmlns:a16="http://schemas.microsoft.com/office/drawing/2014/main" id="{946020B8-9E08-435C-8B3B-49AE6E1F64D6}"/>
                  </a:ext>
                </a:extLst>
              </p:cNvPr>
              <p:cNvSpPr/>
              <p:nvPr/>
            </p:nvSpPr>
            <p:spPr>
              <a:xfrm>
                <a:off x="2081850" y="3355200"/>
                <a:ext cx="37325" cy="42750"/>
              </a:xfrm>
              <a:custGeom>
                <a:avLst/>
                <a:gdLst/>
                <a:ahLst/>
                <a:cxnLst/>
                <a:rect l="l" t="t" r="r" b="b"/>
                <a:pathLst>
                  <a:path w="1493" h="1710" extrusionOk="0">
                    <a:moveTo>
                      <a:pt x="245" y="1"/>
                    </a:moveTo>
                    <a:cubicBezTo>
                      <a:pt x="109" y="1"/>
                      <a:pt x="1" y="109"/>
                      <a:pt x="1" y="245"/>
                    </a:cubicBezTo>
                    <a:lnTo>
                      <a:pt x="1" y="1466"/>
                    </a:lnTo>
                    <a:cubicBezTo>
                      <a:pt x="1" y="1601"/>
                      <a:pt x="109" y="1710"/>
                      <a:pt x="245" y="1710"/>
                    </a:cubicBezTo>
                    <a:lnTo>
                      <a:pt x="1221" y="1710"/>
                    </a:lnTo>
                    <a:cubicBezTo>
                      <a:pt x="1384" y="1710"/>
                      <a:pt x="1493" y="1601"/>
                      <a:pt x="1493" y="1466"/>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424;p66">
                <a:extLst>
                  <a:ext uri="{FF2B5EF4-FFF2-40B4-BE49-F238E27FC236}">
                    <a16:creationId xmlns:a16="http://schemas.microsoft.com/office/drawing/2014/main" id="{9338A460-869E-4A76-BB3F-1A7405637500}"/>
                  </a:ext>
                </a:extLst>
              </p:cNvPr>
              <p:cNvSpPr/>
              <p:nvPr/>
            </p:nvSpPr>
            <p:spPr>
              <a:xfrm>
                <a:off x="2081850" y="3432500"/>
                <a:ext cx="37325" cy="42750"/>
              </a:xfrm>
              <a:custGeom>
                <a:avLst/>
                <a:gdLst/>
                <a:ahLst/>
                <a:cxnLst/>
                <a:rect l="l" t="t" r="r" b="b"/>
                <a:pathLst>
                  <a:path w="1493" h="1710" extrusionOk="0">
                    <a:moveTo>
                      <a:pt x="245" y="1"/>
                    </a:moveTo>
                    <a:cubicBezTo>
                      <a:pt x="109" y="1"/>
                      <a:pt x="1" y="109"/>
                      <a:pt x="1" y="245"/>
                    </a:cubicBezTo>
                    <a:lnTo>
                      <a:pt x="1" y="1466"/>
                    </a:lnTo>
                    <a:cubicBezTo>
                      <a:pt x="1" y="1601"/>
                      <a:pt x="109" y="1710"/>
                      <a:pt x="245" y="1710"/>
                    </a:cubicBezTo>
                    <a:lnTo>
                      <a:pt x="1221" y="1710"/>
                    </a:lnTo>
                    <a:cubicBezTo>
                      <a:pt x="1384" y="1710"/>
                      <a:pt x="1493" y="1601"/>
                      <a:pt x="1493" y="1466"/>
                    </a:cubicBezTo>
                    <a:lnTo>
                      <a:pt x="1493" y="245"/>
                    </a:lnTo>
                    <a:cubicBezTo>
                      <a:pt x="1493" y="109"/>
                      <a:pt x="1384"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425;p66">
                <a:extLst>
                  <a:ext uri="{FF2B5EF4-FFF2-40B4-BE49-F238E27FC236}">
                    <a16:creationId xmlns:a16="http://schemas.microsoft.com/office/drawing/2014/main" id="{1CC76EA5-AEAA-474C-A583-F4525D6442CE}"/>
                  </a:ext>
                </a:extLst>
              </p:cNvPr>
              <p:cNvSpPr/>
              <p:nvPr/>
            </p:nvSpPr>
            <p:spPr>
              <a:xfrm>
                <a:off x="2081850" y="3509825"/>
                <a:ext cx="37325" cy="43425"/>
              </a:xfrm>
              <a:custGeom>
                <a:avLst/>
                <a:gdLst/>
                <a:ahLst/>
                <a:cxnLst/>
                <a:rect l="l" t="t" r="r" b="b"/>
                <a:pathLst>
                  <a:path w="1493" h="1737" extrusionOk="0">
                    <a:moveTo>
                      <a:pt x="245" y="0"/>
                    </a:moveTo>
                    <a:cubicBezTo>
                      <a:pt x="109" y="0"/>
                      <a:pt x="1" y="136"/>
                      <a:pt x="1" y="271"/>
                    </a:cubicBezTo>
                    <a:lnTo>
                      <a:pt x="1" y="1465"/>
                    </a:lnTo>
                    <a:cubicBezTo>
                      <a:pt x="1" y="1628"/>
                      <a:pt x="109" y="1736"/>
                      <a:pt x="245" y="1736"/>
                    </a:cubicBezTo>
                    <a:lnTo>
                      <a:pt x="1221" y="1736"/>
                    </a:lnTo>
                    <a:cubicBezTo>
                      <a:pt x="1384" y="1736"/>
                      <a:pt x="1493" y="1628"/>
                      <a:pt x="1493" y="1465"/>
                    </a:cubicBezTo>
                    <a:lnTo>
                      <a:pt x="1493" y="271"/>
                    </a:lnTo>
                    <a:cubicBezTo>
                      <a:pt x="1493" y="136"/>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426;p66">
                <a:extLst>
                  <a:ext uri="{FF2B5EF4-FFF2-40B4-BE49-F238E27FC236}">
                    <a16:creationId xmlns:a16="http://schemas.microsoft.com/office/drawing/2014/main" id="{66DCD5CB-6CC4-462D-8816-7F0F1B52A0B9}"/>
                  </a:ext>
                </a:extLst>
              </p:cNvPr>
              <p:cNvSpPr/>
              <p:nvPr/>
            </p:nvSpPr>
            <p:spPr>
              <a:xfrm>
                <a:off x="2081850" y="3587800"/>
                <a:ext cx="37325" cy="42750"/>
              </a:xfrm>
              <a:custGeom>
                <a:avLst/>
                <a:gdLst/>
                <a:ahLst/>
                <a:cxnLst/>
                <a:rect l="l" t="t" r="r" b="b"/>
                <a:pathLst>
                  <a:path w="1493" h="1710" extrusionOk="0">
                    <a:moveTo>
                      <a:pt x="245" y="0"/>
                    </a:moveTo>
                    <a:cubicBezTo>
                      <a:pt x="109" y="0"/>
                      <a:pt x="1" y="109"/>
                      <a:pt x="1" y="244"/>
                    </a:cubicBezTo>
                    <a:lnTo>
                      <a:pt x="1" y="1465"/>
                    </a:lnTo>
                    <a:cubicBezTo>
                      <a:pt x="1" y="1601"/>
                      <a:pt x="109" y="1709"/>
                      <a:pt x="245" y="1709"/>
                    </a:cubicBezTo>
                    <a:lnTo>
                      <a:pt x="1221" y="1709"/>
                    </a:lnTo>
                    <a:cubicBezTo>
                      <a:pt x="1384" y="1709"/>
                      <a:pt x="1493" y="1601"/>
                      <a:pt x="1493" y="1465"/>
                    </a:cubicBezTo>
                    <a:lnTo>
                      <a:pt x="1493" y="244"/>
                    </a:lnTo>
                    <a:cubicBezTo>
                      <a:pt x="1493" y="109"/>
                      <a:pt x="1384" y="0"/>
                      <a:pt x="1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427;p66">
                <a:extLst>
                  <a:ext uri="{FF2B5EF4-FFF2-40B4-BE49-F238E27FC236}">
                    <a16:creationId xmlns:a16="http://schemas.microsoft.com/office/drawing/2014/main" id="{A79E49A2-7A7C-4CBB-97D7-2365A4489C40}"/>
                  </a:ext>
                </a:extLst>
              </p:cNvPr>
              <p:cNvSpPr/>
              <p:nvPr/>
            </p:nvSpPr>
            <p:spPr>
              <a:xfrm>
                <a:off x="1891325" y="3066350"/>
                <a:ext cx="157325" cy="45450"/>
              </a:xfrm>
              <a:custGeom>
                <a:avLst/>
                <a:gdLst/>
                <a:ahLst/>
                <a:cxnLst/>
                <a:rect l="l" t="t" r="r" b="b"/>
                <a:pathLst>
                  <a:path w="6293" h="1818" extrusionOk="0">
                    <a:moveTo>
                      <a:pt x="0" y="0"/>
                    </a:moveTo>
                    <a:lnTo>
                      <a:pt x="0" y="1573"/>
                    </a:lnTo>
                    <a:cubicBezTo>
                      <a:pt x="0" y="1709"/>
                      <a:pt x="109" y="1817"/>
                      <a:pt x="244" y="1817"/>
                    </a:cubicBezTo>
                    <a:lnTo>
                      <a:pt x="6049" y="1817"/>
                    </a:lnTo>
                    <a:cubicBezTo>
                      <a:pt x="6184" y="1817"/>
                      <a:pt x="6293" y="1709"/>
                      <a:pt x="6293" y="1573"/>
                    </a:cubicBezTo>
                    <a:lnTo>
                      <a:pt x="6293"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28;p66">
                <a:extLst>
                  <a:ext uri="{FF2B5EF4-FFF2-40B4-BE49-F238E27FC236}">
                    <a16:creationId xmlns:a16="http://schemas.microsoft.com/office/drawing/2014/main" id="{5C8E0086-B0A6-420C-BF8A-08CBDA6ED61D}"/>
                  </a:ext>
                </a:extLst>
              </p:cNvPr>
              <p:cNvSpPr/>
              <p:nvPr/>
            </p:nvSpPr>
            <p:spPr>
              <a:xfrm>
                <a:off x="1891325" y="3641375"/>
                <a:ext cx="157325" cy="46125"/>
              </a:xfrm>
              <a:custGeom>
                <a:avLst/>
                <a:gdLst/>
                <a:ahLst/>
                <a:cxnLst/>
                <a:rect l="l" t="t" r="r" b="b"/>
                <a:pathLst>
                  <a:path w="6293" h="1845" extrusionOk="0">
                    <a:moveTo>
                      <a:pt x="244" y="0"/>
                    </a:moveTo>
                    <a:cubicBezTo>
                      <a:pt x="109" y="0"/>
                      <a:pt x="0" y="109"/>
                      <a:pt x="0" y="244"/>
                    </a:cubicBezTo>
                    <a:lnTo>
                      <a:pt x="0" y="1845"/>
                    </a:lnTo>
                    <a:lnTo>
                      <a:pt x="6293" y="1845"/>
                    </a:ln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29;p66">
                <a:extLst>
                  <a:ext uri="{FF2B5EF4-FFF2-40B4-BE49-F238E27FC236}">
                    <a16:creationId xmlns:a16="http://schemas.microsoft.com/office/drawing/2014/main" id="{EF2A3B17-BF72-421E-9062-9DB5981A1BCC}"/>
                  </a:ext>
                </a:extLst>
              </p:cNvPr>
              <p:cNvSpPr/>
              <p:nvPr/>
            </p:nvSpPr>
            <p:spPr>
              <a:xfrm>
                <a:off x="1891325" y="3147025"/>
                <a:ext cx="157325" cy="136325"/>
              </a:xfrm>
              <a:custGeom>
                <a:avLst/>
                <a:gdLst/>
                <a:ahLst/>
                <a:cxnLst/>
                <a:rect l="l" t="t" r="r" b="b"/>
                <a:pathLst>
                  <a:path w="6293" h="5453" extrusionOk="0">
                    <a:moveTo>
                      <a:pt x="244" y="1"/>
                    </a:moveTo>
                    <a:cubicBezTo>
                      <a:pt x="109" y="1"/>
                      <a:pt x="0" y="109"/>
                      <a:pt x="0" y="245"/>
                    </a:cubicBezTo>
                    <a:lnTo>
                      <a:pt x="0" y="5182"/>
                    </a:lnTo>
                    <a:cubicBezTo>
                      <a:pt x="0" y="5344"/>
                      <a:pt x="109" y="5453"/>
                      <a:pt x="244" y="5453"/>
                    </a:cubicBezTo>
                    <a:lnTo>
                      <a:pt x="6049" y="5453"/>
                    </a:lnTo>
                    <a:cubicBezTo>
                      <a:pt x="6184" y="5453"/>
                      <a:pt x="6293" y="5344"/>
                      <a:pt x="6293" y="5182"/>
                    </a:cubicBezTo>
                    <a:lnTo>
                      <a:pt x="6293" y="245"/>
                    </a:lnTo>
                    <a:cubicBezTo>
                      <a:pt x="6293" y="109"/>
                      <a:pt x="6184" y="1"/>
                      <a:pt x="604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30;p66">
                <a:extLst>
                  <a:ext uri="{FF2B5EF4-FFF2-40B4-BE49-F238E27FC236}">
                    <a16:creationId xmlns:a16="http://schemas.microsoft.com/office/drawing/2014/main" id="{883D6D65-1D49-48C3-B88D-3DD1D165E751}"/>
                  </a:ext>
                </a:extLst>
              </p:cNvPr>
              <p:cNvSpPr/>
              <p:nvPr/>
            </p:nvSpPr>
            <p:spPr>
              <a:xfrm>
                <a:off x="1891325" y="3312500"/>
                <a:ext cx="157325" cy="135625"/>
              </a:xfrm>
              <a:custGeom>
                <a:avLst/>
                <a:gdLst/>
                <a:ahLst/>
                <a:cxnLst/>
                <a:rect l="l" t="t" r="r" b="b"/>
                <a:pathLst>
                  <a:path w="6293" h="5425" extrusionOk="0">
                    <a:moveTo>
                      <a:pt x="244" y="0"/>
                    </a:moveTo>
                    <a:cubicBezTo>
                      <a:pt x="109" y="0"/>
                      <a:pt x="0" y="109"/>
                      <a:pt x="0" y="244"/>
                    </a:cubicBezTo>
                    <a:lnTo>
                      <a:pt x="0" y="5181"/>
                    </a:lnTo>
                    <a:cubicBezTo>
                      <a:pt x="0" y="5316"/>
                      <a:pt x="109" y="5425"/>
                      <a:pt x="244" y="5425"/>
                    </a:cubicBezTo>
                    <a:lnTo>
                      <a:pt x="6049" y="5425"/>
                    </a:lnTo>
                    <a:cubicBezTo>
                      <a:pt x="6184" y="5425"/>
                      <a:pt x="6293" y="5316"/>
                      <a:pt x="6293" y="5181"/>
                    </a:cubicBez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31;p66">
                <a:extLst>
                  <a:ext uri="{FF2B5EF4-FFF2-40B4-BE49-F238E27FC236}">
                    <a16:creationId xmlns:a16="http://schemas.microsoft.com/office/drawing/2014/main" id="{3BBD2532-1AD4-4161-A95C-F48F8C0D5A30}"/>
                  </a:ext>
                </a:extLst>
              </p:cNvPr>
              <p:cNvSpPr/>
              <p:nvPr/>
            </p:nvSpPr>
            <p:spPr>
              <a:xfrm>
                <a:off x="1891325" y="3477275"/>
                <a:ext cx="157325" cy="135625"/>
              </a:xfrm>
              <a:custGeom>
                <a:avLst/>
                <a:gdLst/>
                <a:ahLst/>
                <a:cxnLst/>
                <a:rect l="l" t="t" r="r" b="b"/>
                <a:pathLst>
                  <a:path w="6293" h="5425" extrusionOk="0">
                    <a:moveTo>
                      <a:pt x="244" y="0"/>
                    </a:moveTo>
                    <a:cubicBezTo>
                      <a:pt x="109" y="0"/>
                      <a:pt x="0" y="109"/>
                      <a:pt x="0" y="244"/>
                    </a:cubicBezTo>
                    <a:lnTo>
                      <a:pt x="0" y="5181"/>
                    </a:lnTo>
                    <a:cubicBezTo>
                      <a:pt x="0" y="5316"/>
                      <a:pt x="109" y="5425"/>
                      <a:pt x="244" y="5425"/>
                    </a:cubicBezTo>
                    <a:lnTo>
                      <a:pt x="6049" y="5425"/>
                    </a:lnTo>
                    <a:cubicBezTo>
                      <a:pt x="6184" y="5425"/>
                      <a:pt x="6293" y="5316"/>
                      <a:pt x="6293" y="5181"/>
                    </a:cubicBezTo>
                    <a:lnTo>
                      <a:pt x="6293" y="244"/>
                    </a:lnTo>
                    <a:cubicBezTo>
                      <a:pt x="6293" y="109"/>
                      <a:pt x="6184" y="0"/>
                      <a:pt x="604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32;p66">
                <a:extLst>
                  <a:ext uri="{FF2B5EF4-FFF2-40B4-BE49-F238E27FC236}">
                    <a16:creationId xmlns:a16="http://schemas.microsoft.com/office/drawing/2014/main" id="{6D9FFCBD-10D1-4C38-A4DE-3457979458B9}"/>
                  </a:ext>
                </a:extLst>
              </p:cNvPr>
              <p:cNvSpPr/>
              <p:nvPr/>
            </p:nvSpPr>
            <p:spPr>
              <a:xfrm>
                <a:off x="1916400" y="3171025"/>
                <a:ext cx="32575" cy="28925"/>
              </a:xfrm>
              <a:custGeom>
                <a:avLst/>
                <a:gdLst/>
                <a:ahLst/>
                <a:cxnLst/>
                <a:rect l="l" t="t" r="r" b="b"/>
                <a:pathLst>
                  <a:path w="1303" h="1157" extrusionOk="0">
                    <a:moveTo>
                      <a:pt x="896" y="0"/>
                    </a:moveTo>
                    <a:cubicBezTo>
                      <a:pt x="806" y="0"/>
                      <a:pt x="716" y="34"/>
                      <a:pt x="652" y="99"/>
                    </a:cubicBezTo>
                    <a:lnTo>
                      <a:pt x="163" y="533"/>
                    </a:lnTo>
                    <a:cubicBezTo>
                      <a:pt x="1" y="668"/>
                      <a:pt x="1" y="885"/>
                      <a:pt x="136" y="1048"/>
                    </a:cubicBezTo>
                    <a:cubicBezTo>
                      <a:pt x="190" y="1129"/>
                      <a:pt x="299" y="1157"/>
                      <a:pt x="407" y="1157"/>
                    </a:cubicBezTo>
                    <a:cubicBezTo>
                      <a:pt x="489" y="1157"/>
                      <a:pt x="570" y="1129"/>
                      <a:pt x="652" y="1075"/>
                    </a:cubicBezTo>
                    <a:lnTo>
                      <a:pt x="1140" y="641"/>
                    </a:lnTo>
                    <a:cubicBezTo>
                      <a:pt x="1275" y="506"/>
                      <a:pt x="1303" y="261"/>
                      <a:pt x="1167" y="126"/>
                    </a:cubicBezTo>
                    <a:cubicBezTo>
                      <a:pt x="1096" y="41"/>
                      <a:pt x="995" y="0"/>
                      <a:pt x="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33;p66">
                <a:extLst>
                  <a:ext uri="{FF2B5EF4-FFF2-40B4-BE49-F238E27FC236}">
                    <a16:creationId xmlns:a16="http://schemas.microsoft.com/office/drawing/2014/main" id="{2ED42D16-4DDA-42F5-A41E-A4F8631C7E1B}"/>
                  </a:ext>
                </a:extLst>
              </p:cNvPr>
              <p:cNvSpPr/>
              <p:nvPr/>
            </p:nvSpPr>
            <p:spPr>
              <a:xfrm>
                <a:off x="1925900" y="3180750"/>
                <a:ext cx="50200" cy="44975"/>
              </a:xfrm>
              <a:custGeom>
                <a:avLst/>
                <a:gdLst/>
                <a:ahLst/>
                <a:cxnLst/>
                <a:rect l="l" t="t" r="r" b="b"/>
                <a:pathLst>
                  <a:path w="2008" h="1799" extrusionOk="0">
                    <a:moveTo>
                      <a:pt x="1586" y="0"/>
                    </a:moveTo>
                    <a:cubicBezTo>
                      <a:pt x="1501" y="0"/>
                      <a:pt x="1418" y="28"/>
                      <a:pt x="1357" y="89"/>
                    </a:cubicBezTo>
                    <a:lnTo>
                      <a:pt x="163" y="1147"/>
                    </a:lnTo>
                    <a:cubicBezTo>
                      <a:pt x="27" y="1283"/>
                      <a:pt x="0" y="1527"/>
                      <a:pt x="136" y="1663"/>
                    </a:cubicBezTo>
                    <a:cubicBezTo>
                      <a:pt x="217" y="1744"/>
                      <a:pt x="326" y="1798"/>
                      <a:pt x="407" y="1798"/>
                    </a:cubicBezTo>
                    <a:cubicBezTo>
                      <a:pt x="516" y="1798"/>
                      <a:pt x="597" y="1771"/>
                      <a:pt x="651" y="1690"/>
                    </a:cubicBezTo>
                    <a:lnTo>
                      <a:pt x="1845" y="632"/>
                    </a:lnTo>
                    <a:cubicBezTo>
                      <a:pt x="1980" y="496"/>
                      <a:pt x="2007" y="279"/>
                      <a:pt x="1872" y="117"/>
                    </a:cubicBezTo>
                    <a:cubicBezTo>
                      <a:pt x="1797" y="42"/>
                      <a:pt x="1690" y="0"/>
                      <a:pt x="15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34;p66">
                <a:extLst>
                  <a:ext uri="{FF2B5EF4-FFF2-40B4-BE49-F238E27FC236}">
                    <a16:creationId xmlns:a16="http://schemas.microsoft.com/office/drawing/2014/main" id="{F2D9756B-82AC-468F-8DF8-4A577E0A57AC}"/>
                  </a:ext>
                </a:extLst>
              </p:cNvPr>
              <p:cNvSpPr/>
              <p:nvPr/>
            </p:nvSpPr>
            <p:spPr>
              <a:xfrm>
                <a:off x="1916400" y="3501475"/>
                <a:ext cx="32575" cy="29375"/>
              </a:xfrm>
              <a:custGeom>
                <a:avLst/>
                <a:gdLst/>
                <a:ahLst/>
                <a:cxnLst/>
                <a:rect l="l" t="t" r="r" b="b"/>
                <a:pathLst>
                  <a:path w="1303" h="1175" extrusionOk="0">
                    <a:moveTo>
                      <a:pt x="881" y="1"/>
                    </a:moveTo>
                    <a:cubicBezTo>
                      <a:pt x="796" y="1"/>
                      <a:pt x="713" y="29"/>
                      <a:pt x="652" y="90"/>
                    </a:cubicBezTo>
                    <a:lnTo>
                      <a:pt x="163" y="551"/>
                    </a:lnTo>
                    <a:cubicBezTo>
                      <a:pt x="1" y="687"/>
                      <a:pt x="1" y="904"/>
                      <a:pt x="136" y="1066"/>
                    </a:cubicBezTo>
                    <a:cubicBezTo>
                      <a:pt x="190" y="1148"/>
                      <a:pt x="299" y="1175"/>
                      <a:pt x="407" y="1175"/>
                    </a:cubicBezTo>
                    <a:cubicBezTo>
                      <a:pt x="489" y="1175"/>
                      <a:pt x="570" y="1148"/>
                      <a:pt x="652" y="1094"/>
                    </a:cubicBezTo>
                    <a:lnTo>
                      <a:pt x="1140" y="632"/>
                    </a:lnTo>
                    <a:cubicBezTo>
                      <a:pt x="1275" y="497"/>
                      <a:pt x="1303" y="280"/>
                      <a:pt x="1167" y="117"/>
                    </a:cubicBezTo>
                    <a:cubicBezTo>
                      <a:pt x="1092" y="43"/>
                      <a:pt x="985" y="1"/>
                      <a:pt x="8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35;p66">
                <a:extLst>
                  <a:ext uri="{FF2B5EF4-FFF2-40B4-BE49-F238E27FC236}">
                    <a16:creationId xmlns:a16="http://schemas.microsoft.com/office/drawing/2014/main" id="{8533D672-1526-459C-9569-D686EA73A937}"/>
                  </a:ext>
                </a:extLst>
              </p:cNvPr>
              <p:cNvSpPr/>
              <p:nvPr/>
            </p:nvSpPr>
            <p:spPr>
              <a:xfrm>
                <a:off x="1925900" y="3511650"/>
                <a:ext cx="50200" cy="44975"/>
              </a:xfrm>
              <a:custGeom>
                <a:avLst/>
                <a:gdLst/>
                <a:ahLst/>
                <a:cxnLst/>
                <a:rect l="l" t="t" r="r" b="b"/>
                <a:pathLst>
                  <a:path w="2008" h="1799" extrusionOk="0">
                    <a:moveTo>
                      <a:pt x="1586" y="1"/>
                    </a:moveTo>
                    <a:cubicBezTo>
                      <a:pt x="1501" y="1"/>
                      <a:pt x="1418" y="29"/>
                      <a:pt x="1357" y="90"/>
                    </a:cubicBezTo>
                    <a:lnTo>
                      <a:pt x="163" y="1148"/>
                    </a:lnTo>
                    <a:cubicBezTo>
                      <a:pt x="27" y="1283"/>
                      <a:pt x="0" y="1527"/>
                      <a:pt x="136" y="1663"/>
                    </a:cubicBezTo>
                    <a:cubicBezTo>
                      <a:pt x="217" y="1744"/>
                      <a:pt x="326" y="1799"/>
                      <a:pt x="407" y="1799"/>
                    </a:cubicBezTo>
                    <a:cubicBezTo>
                      <a:pt x="516" y="1799"/>
                      <a:pt x="597" y="1744"/>
                      <a:pt x="651" y="1690"/>
                    </a:cubicBezTo>
                    <a:lnTo>
                      <a:pt x="1845" y="632"/>
                    </a:lnTo>
                    <a:cubicBezTo>
                      <a:pt x="1980" y="497"/>
                      <a:pt x="2007" y="280"/>
                      <a:pt x="1872" y="117"/>
                    </a:cubicBezTo>
                    <a:cubicBezTo>
                      <a:pt x="1797" y="42"/>
                      <a:pt x="1690" y="1"/>
                      <a:pt x="15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Multiplication Sign 3">
            <a:extLst>
              <a:ext uri="{FF2B5EF4-FFF2-40B4-BE49-F238E27FC236}">
                <a16:creationId xmlns:a16="http://schemas.microsoft.com/office/drawing/2014/main" id="{920E4CB7-7430-4B9B-9CE7-D7D21C174D5C}"/>
              </a:ext>
            </a:extLst>
          </p:cNvPr>
          <p:cNvSpPr/>
          <p:nvPr/>
        </p:nvSpPr>
        <p:spPr>
          <a:xfrm>
            <a:off x="4463583" y="2676366"/>
            <a:ext cx="1544043" cy="1518920"/>
          </a:xfrm>
          <a:prstGeom prst="mathMultiply">
            <a:avLst/>
          </a:prstGeom>
          <a:solidFill>
            <a:srgbClr val="FF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3" name="Picture 2" descr="Linear regression - Free arrows icons">
            <a:extLst>
              <a:ext uri="{FF2B5EF4-FFF2-40B4-BE49-F238E27FC236}">
                <a16:creationId xmlns:a16="http://schemas.microsoft.com/office/drawing/2014/main" id="{BD894D17-3732-48FE-94FA-A5CCD92641B0}"/>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5490" y="536555"/>
            <a:ext cx="590655" cy="590655"/>
          </a:xfrm>
          <a:prstGeom prst="rect">
            <a:avLst/>
          </a:prstGeom>
          <a:noFill/>
          <a:extLst>
            <a:ext uri="{909E8E84-426E-40DD-AFC4-6F175D3DCCD1}">
              <a14:hiddenFill xmlns:a14="http://schemas.microsoft.com/office/drawing/2010/main">
                <a:solidFill>
                  <a:srgbClr val="FFFFFF"/>
                </a:solidFill>
              </a14:hiddenFill>
            </a:ext>
          </a:extLst>
        </p:spPr>
      </p:pic>
      <p:sp>
        <p:nvSpPr>
          <p:cNvPr id="81" name="Google Shape;475;p41">
            <a:extLst>
              <a:ext uri="{FF2B5EF4-FFF2-40B4-BE49-F238E27FC236}">
                <a16:creationId xmlns:a16="http://schemas.microsoft.com/office/drawing/2014/main" id="{28D3D1C4-2879-423E-A650-39FE3712B262}"/>
              </a:ext>
            </a:extLst>
          </p:cNvPr>
          <p:cNvSpPr txBox="1">
            <a:spLocks/>
          </p:cNvSpPr>
          <p:nvPr/>
        </p:nvSpPr>
        <p:spPr>
          <a:xfrm>
            <a:off x="744370" y="1203954"/>
            <a:ext cx="2174268" cy="4029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en-SG" sz="1600" b="1" dirty="0">
                <a:solidFill>
                  <a:schemeClr val="bg1"/>
                </a:solidFill>
                <a:latin typeface="Karla" panose="020B0604020202020204" charset="0"/>
              </a:rPr>
              <a:t>Recommendation:</a:t>
            </a:r>
          </a:p>
        </p:txBody>
      </p:sp>
    </p:spTree>
    <p:extLst>
      <p:ext uri="{BB962C8B-B14F-4D97-AF65-F5344CB8AC3E}">
        <p14:creationId xmlns:p14="http://schemas.microsoft.com/office/powerpoint/2010/main" val="331895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594300"/>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Clustering</a:t>
            </a:r>
          </a:p>
        </p:txBody>
      </p:sp>
      <p:grpSp>
        <p:nvGrpSpPr>
          <p:cNvPr id="4" name="Google Shape;1791;p66">
            <a:extLst>
              <a:ext uri="{FF2B5EF4-FFF2-40B4-BE49-F238E27FC236}">
                <a16:creationId xmlns:a16="http://schemas.microsoft.com/office/drawing/2014/main" id="{BAAA7A87-47BF-46DF-B7B1-BCF995C25BC0}"/>
              </a:ext>
            </a:extLst>
          </p:cNvPr>
          <p:cNvGrpSpPr/>
          <p:nvPr/>
        </p:nvGrpSpPr>
        <p:grpSpPr>
          <a:xfrm>
            <a:off x="6437556" y="1386032"/>
            <a:ext cx="701882" cy="1039559"/>
            <a:chOff x="3396700" y="806925"/>
            <a:chExt cx="467225" cy="621175"/>
          </a:xfrm>
        </p:grpSpPr>
        <p:sp>
          <p:nvSpPr>
            <p:cNvPr id="5" name="Google Shape;1792;p66">
              <a:extLst>
                <a:ext uri="{FF2B5EF4-FFF2-40B4-BE49-F238E27FC236}">
                  <a16:creationId xmlns:a16="http://schemas.microsoft.com/office/drawing/2014/main" id="{1FD3783F-7B5C-4284-BC33-206BD6A3A698}"/>
                </a:ext>
              </a:extLst>
            </p:cNvPr>
            <p:cNvSpPr/>
            <p:nvPr/>
          </p:nvSpPr>
          <p:spPr>
            <a:xfrm>
              <a:off x="3396700" y="806925"/>
              <a:ext cx="467225" cy="621175"/>
            </a:xfrm>
            <a:custGeom>
              <a:avLst/>
              <a:gdLst/>
              <a:ahLst/>
              <a:cxnLst/>
              <a:rect l="l" t="t" r="r" b="b"/>
              <a:pathLst>
                <a:path w="18689" h="24847" extrusionOk="0">
                  <a:moveTo>
                    <a:pt x="1004" y="1"/>
                  </a:moveTo>
                  <a:cubicBezTo>
                    <a:pt x="461" y="1"/>
                    <a:pt x="0" y="435"/>
                    <a:pt x="0" y="1004"/>
                  </a:cubicBezTo>
                  <a:lnTo>
                    <a:pt x="0" y="23842"/>
                  </a:lnTo>
                  <a:cubicBezTo>
                    <a:pt x="0" y="24412"/>
                    <a:pt x="461" y="24846"/>
                    <a:pt x="1004" y="24846"/>
                  </a:cubicBezTo>
                  <a:lnTo>
                    <a:pt x="17685" y="24846"/>
                  </a:lnTo>
                  <a:cubicBezTo>
                    <a:pt x="18254" y="24846"/>
                    <a:pt x="18688" y="24412"/>
                    <a:pt x="18688" y="23842"/>
                  </a:cubicBezTo>
                  <a:lnTo>
                    <a:pt x="18688" y="5615"/>
                  </a:lnTo>
                  <a:cubicBezTo>
                    <a:pt x="18688" y="5344"/>
                    <a:pt x="18580" y="5073"/>
                    <a:pt x="18363" y="4883"/>
                  </a:cubicBezTo>
                  <a:lnTo>
                    <a:pt x="13372" y="272"/>
                  </a:lnTo>
                  <a:cubicBezTo>
                    <a:pt x="13182" y="82"/>
                    <a:pt x="12965" y="1"/>
                    <a:pt x="1269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93;p66">
              <a:extLst>
                <a:ext uri="{FF2B5EF4-FFF2-40B4-BE49-F238E27FC236}">
                  <a16:creationId xmlns:a16="http://schemas.microsoft.com/office/drawing/2014/main" id="{A00EE6D2-2825-4994-8B89-C00FE8E74EF1}"/>
                </a:ext>
              </a:extLst>
            </p:cNvPr>
            <p:cNvSpPr/>
            <p:nvPr/>
          </p:nvSpPr>
          <p:spPr>
            <a:xfrm>
              <a:off x="3499075" y="1211750"/>
              <a:ext cx="40050" cy="17650"/>
            </a:xfrm>
            <a:custGeom>
              <a:avLst/>
              <a:gdLst/>
              <a:ahLst/>
              <a:cxnLst/>
              <a:rect l="l" t="t" r="r" b="b"/>
              <a:pathLst>
                <a:path w="1602" h="706" extrusionOk="0">
                  <a:moveTo>
                    <a:pt x="353" y="1"/>
                  </a:moveTo>
                  <a:cubicBezTo>
                    <a:pt x="163" y="1"/>
                    <a:pt x="1" y="163"/>
                    <a:pt x="1" y="353"/>
                  </a:cubicBezTo>
                  <a:cubicBezTo>
                    <a:pt x="1" y="543"/>
                    <a:pt x="163" y="706"/>
                    <a:pt x="353" y="706"/>
                  </a:cubicBezTo>
                  <a:lnTo>
                    <a:pt x="1248" y="706"/>
                  </a:lnTo>
                  <a:cubicBezTo>
                    <a:pt x="1438" y="706"/>
                    <a:pt x="1601" y="543"/>
                    <a:pt x="1601" y="353"/>
                  </a:cubicBezTo>
                  <a:cubicBezTo>
                    <a:pt x="1601" y="163"/>
                    <a:pt x="1438" y="1"/>
                    <a:pt x="1248"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94;p66">
              <a:extLst>
                <a:ext uri="{FF2B5EF4-FFF2-40B4-BE49-F238E27FC236}">
                  <a16:creationId xmlns:a16="http://schemas.microsoft.com/office/drawing/2014/main" id="{298852BE-44BE-467B-8599-A582CD9E4313}"/>
                </a:ext>
              </a:extLst>
            </p:cNvPr>
            <p:cNvSpPr/>
            <p:nvPr/>
          </p:nvSpPr>
          <p:spPr>
            <a:xfrm>
              <a:off x="3499075" y="1040200"/>
              <a:ext cx="43425" cy="18325"/>
            </a:xfrm>
            <a:custGeom>
              <a:avLst/>
              <a:gdLst/>
              <a:ahLst/>
              <a:cxnLst/>
              <a:rect l="l" t="t" r="r" b="b"/>
              <a:pathLst>
                <a:path w="1737" h="733" extrusionOk="0">
                  <a:moveTo>
                    <a:pt x="353" y="0"/>
                  </a:moveTo>
                  <a:cubicBezTo>
                    <a:pt x="163" y="0"/>
                    <a:pt x="1" y="163"/>
                    <a:pt x="1" y="380"/>
                  </a:cubicBezTo>
                  <a:cubicBezTo>
                    <a:pt x="1" y="570"/>
                    <a:pt x="163" y="733"/>
                    <a:pt x="353" y="733"/>
                  </a:cubicBezTo>
                  <a:lnTo>
                    <a:pt x="1384" y="733"/>
                  </a:lnTo>
                  <a:cubicBezTo>
                    <a:pt x="1574" y="733"/>
                    <a:pt x="1737" y="570"/>
                    <a:pt x="1737" y="380"/>
                  </a:cubicBezTo>
                  <a:cubicBezTo>
                    <a:pt x="1737" y="163"/>
                    <a:pt x="1574" y="0"/>
                    <a:pt x="1384"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95;p66">
              <a:extLst>
                <a:ext uri="{FF2B5EF4-FFF2-40B4-BE49-F238E27FC236}">
                  <a16:creationId xmlns:a16="http://schemas.microsoft.com/office/drawing/2014/main" id="{33DE6F5F-B4B2-4059-B1EC-F86514FB7E41}"/>
                </a:ext>
              </a:extLst>
            </p:cNvPr>
            <p:cNvSpPr/>
            <p:nvPr/>
          </p:nvSpPr>
          <p:spPr>
            <a:xfrm>
              <a:off x="3566900" y="1040200"/>
              <a:ext cx="120050" cy="18325"/>
            </a:xfrm>
            <a:custGeom>
              <a:avLst/>
              <a:gdLst/>
              <a:ahLst/>
              <a:cxnLst/>
              <a:rect l="l" t="t" r="r" b="b"/>
              <a:pathLst>
                <a:path w="4802" h="733" extrusionOk="0">
                  <a:moveTo>
                    <a:pt x="353" y="0"/>
                  </a:moveTo>
                  <a:cubicBezTo>
                    <a:pt x="163" y="0"/>
                    <a:pt x="0" y="163"/>
                    <a:pt x="0" y="380"/>
                  </a:cubicBezTo>
                  <a:cubicBezTo>
                    <a:pt x="0" y="570"/>
                    <a:pt x="163" y="733"/>
                    <a:pt x="353" y="733"/>
                  </a:cubicBezTo>
                  <a:lnTo>
                    <a:pt x="4421" y="733"/>
                  </a:lnTo>
                  <a:cubicBezTo>
                    <a:pt x="4638" y="733"/>
                    <a:pt x="4801" y="570"/>
                    <a:pt x="4801" y="380"/>
                  </a:cubicBezTo>
                  <a:cubicBezTo>
                    <a:pt x="4801" y="163"/>
                    <a:pt x="4638" y="0"/>
                    <a:pt x="4421"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96;p66">
              <a:extLst>
                <a:ext uri="{FF2B5EF4-FFF2-40B4-BE49-F238E27FC236}">
                  <a16:creationId xmlns:a16="http://schemas.microsoft.com/office/drawing/2014/main" id="{FBBBB2BA-03A6-4A28-B1B0-09CBDAAF5693}"/>
                </a:ext>
              </a:extLst>
            </p:cNvPr>
            <p:cNvSpPr/>
            <p:nvPr/>
          </p:nvSpPr>
          <p:spPr>
            <a:xfrm>
              <a:off x="3711325" y="1040200"/>
              <a:ext cx="96325" cy="18325"/>
            </a:xfrm>
            <a:custGeom>
              <a:avLst/>
              <a:gdLst/>
              <a:ahLst/>
              <a:cxnLst/>
              <a:rect l="l" t="t" r="r" b="b"/>
              <a:pathLst>
                <a:path w="3853" h="733" extrusionOk="0">
                  <a:moveTo>
                    <a:pt x="380" y="0"/>
                  </a:moveTo>
                  <a:cubicBezTo>
                    <a:pt x="163" y="0"/>
                    <a:pt x="0" y="163"/>
                    <a:pt x="0" y="380"/>
                  </a:cubicBezTo>
                  <a:cubicBezTo>
                    <a:pt x="0" y="570"/>
                    <a:pt x="163" y="733"/>
                    <a:pt x="380" y="733"/>
                  </a:cubicBezTo>
                  <a:lnTo>
                    <a:pt x="3499" y="733"/>
                  </a:lnTo>
                  <a:cubicBezTo>
                    <a:pt x="3689" y="733"/>
                    <a:pt x="3852" y="570"/>
                    <a:pt x="3852" y="380"/>
                  </a:cubicBezTo>
                  <a:cubicBezTo>
                    <a:pt x="3852" y="163"/>
                    <a:pt x="3689" y="0"/>
                    <a:pt x="349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97;p66">
              <a:extLst>
                <a:ext uri="{FF2B5EF4-FFF2-40B4-BE49-F238E27FC236}">
                  <a16:creationId xmlns:a16="http://schemas.microsoft.com/office/drawing/2014/main" id="{A810456A-2EBF-4637-9983-945B3E11DD5C}"/>
                </a:ext>
              </a:extLst>
            </p:cNvPr>
            <p:cNvSpPr/>
            <p:nvPr/>
          </p:nvSpPr>
          <p:spPr>
            <a:xfrm>
              <a:off x="3499075" y="1082925"/>
              <a:ext cx="64450" cy="18325"/>
            </a:xfrm>
            <a:custGeom>
              <a:avLst/>
              <a:gdLst/>
              <a:ahLst/>
              <a:cxnLst/>
              <a:rect l="l" t="t" r="r" b="b"/>
              <a:pathLst>
                <a:path w="2578" h="733" extrusionOk="0">
                  <a:moveTo>
                    <a:pt x="353" y="0"/>
                  </a:moveTo>
                  <a:cubicBezTo>
                    <a:pt x="163" y="0"/>
                    <a:pt x="1" y="163"/>
                    <a:pt x="1" y="380"/>
                  </a:cubicBezTo>
                  <a:cubicBezTo>
                    <a:pt x="1" y="570"/>
                    <a:pt x="163" y="732"/>
                    <a:pt x="353" y="732"/>
                  </a:cubicBezTo>
                  <a:lnTo>
                    <a:pt x="2225" y="732"/>
                  </a:lnTo>
                  <a:cubicBezTo>
                    <a:pt x="2415" y="732"/>
                    <a:pt x="2577" y="570"/>
                    <a:pt x="2577" y="380"/>
                  </a:cubicBezTo>
                  <a:cubicBezTo>
                    <a:pt x="2577" y="163"/>
                    <a:pt x="2415" y="0"/>
                    <a:pt x="2225"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98;p66">
              <a:extLst>
                <a:ext uri="{FF2B5EF4-FFF2-40B4-BE49-F238E27FC236}">
                  <a16:creationId xmlns:a16="http://schemas.microsoft.com/office/drawing/2014/main" id="{A2D60B7B-9BC5-48B1-B1ED-A705449C12EB}"/>
                </a:ext>
              </a:extLst>
            </p:cNvPr>
            <p:cNvSpPr/>
            <p:nvPr/>
          </p:nvSpPr>
          <p:spPr>
            <a:xfrm>
              <a:off x="3586550" y="1082925"/>
              <a:ext cx="158700" cy="18325"/>
            </a:xfrm>
            <a:custGeom>
              <a:avLst/>
              <a:gdLst/>
              <a:ahLst/>
              <a:cxnLst/>
              <a:rect l="l" t="t" r="r" b="b"/>
              <a:pathLst>
                <a:path w="6348" h="733" extrusionOk="0">
                  <a:moveTo>
                    <a:pt x="380" y="0"/>
                  </a:moveTo>
                  <a:cubicBezTo>
                    <a:pt x="163" y="0"/>
                    <a:pt x="1" y="163"/>
                    <a:pt x="1" y="380"/>
                  </a:cubicBezTo>
                  <a:cubicBezTo>
                    <a:pt x="1" y="570"/>
                    <a:pt x="163" y="732"/>
                    <a:pt x="380" y="732"/>
                  </a:cubicBezTo>
                  <a:lnTo>
                    <a:pt x="5995" y="732"/>
                  </a:lnTo>
                  <a:cubicBezTo>
                    <a:pt x="6185" y="732"/>
                    <a:pt x="6348" y="570"/>
                    <a:pt x="6348" y="380"/>
                  </a:cubicBezTo>
                  <a:cubicBezTo>
                    <a:pt x="6348" y="163"/>
                    <a:pt x="6185" y="0"/>
                    <a:pt x="5995"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99;p66">
              <a:extLst>
                <a:ext uri="{FF2B5EF4-FFF2-40B4-BE49-F238E27FC236}">
                  <a16:creationId xmlns:a16="http://schemas.microsoft.com/office/drawing/2014/main" id="{88BCD581-CD48-4411-8FA6-F97A56F44E54}"/>
                </a:ext>
              </a:extLst>
            </p:cNvPr>
            <p:cNvSpPr/>
            <p:nvPr/>
          </p:nvSpPr>
          <p:spPr>
            <a:xfrm>
              <a:off x="3770325" y="1082925"/>
              <a:ext cx="37325" cy="18325"/>
            </a:xfrm>
            <a:custGeom>
              <a:avLst/>
              <a:gdLst/>
              <a:ahLst/>
              <a:cxnLst/>
              <a:rect l="l" t="t" r="r" b="b"/>
              <a:pathLst>
                <a:path w="1493" h="733" extrusionOk="0">
                  <a:moveTo>
                    <a:pt x="353" y="0"/>
                  </a:moveTo>
                  <a:cubicBezTo>
                    <a:pt x="163" y="0"/>
                    <a:pt x="0" y="163"/>
                    <a:pt x="0" y="380"/>
                  </a:cubicBezTo>
                  <a:cubicBezTo>
                    <a:pt x="0" y="570"/>
                    <a:pt x="163" y="732"/>
                    <a:pt x="353" y="732"/>
                  </a:cubicBezTo>
                  <a:lnTo>
                    <a:pt x="1139" y="732"/>
                  </a:lnTo>
                  <a:cubicBezTo>
                    <a:pt x="1329" y="732"/>
                    <a:pt x="1492" y="570"/>
                    <a:pt x="1492" y="380"/>
                  </a:cubicBezTo>
                  <a:cubicBezTo>
                    <a:pt x="1492" y="163"/>
                    <a:pt x="1329" y="0"/>
                    <a:pt x="113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00;p66">
              <a:extLst>
                <a:ext uri="{FF2B5EF4-FFF2-40B4-BE49-F238E27FC236}">
                  <a16:creationId xmlns:a16="http://schemas.microsoft.com/office/drawing/2014/main" id="{5E8014BD-714A-4680-B478-EC2638C2EFE9}"/>
                </a:ext>
              </a:extLst>
            </p:cNvPr>
            <p:cNvSpPr/>
            <p:nvPr/>
          </p:nvSpPr>
          <p:spPr>
            <a:xfrm>
              <a:off x="3499075" y="1126300"/>
              <a:ext cx="86150" cy="17675"/>
            </a:xfrm>
            <a:custGeom>
              <a:avLst/>
              <a:gdLst/>
              <a:ahLst/>
              <a:cxnLst/>
              <a:rect l="l" t="t" r="r" b="b"/>
              <a:pathLst>
                <a:path w="3446" h="707" extrusionOk="0">
                  <a:moveTo>
                    <a:pt x="353" y="1"/>
                  </a:moveTo>
                  <a:cubicBezTo>
                    <a:pt x="163" y="1"/>
                    <a:pt x="1" y="164"/>
                    <a:pt x="1" y="354"/>
                  </a:cubicBezTo>
                  <a:cubicBezTo>
                    <a:pt x="1" y="543"/>
                    <a:pt x="163" y="706"/>
                    <a:pt x="353" y="706"/>
                  </a:cubicBezTo>
                  <a:lnTo>
                    <a:pt x="3066" y="706"/>
                  </a:lnTo>
                  <a:cubicBezTo>
                    <a:pt x="3283" y="706"/>
                    <a:pt x="3445" y="543"/>
                    <a:pt x="3418" y="354"/>
                  </a:cubicBezTo>
                  <a:cubicBezTo>
                    <a:pt x="3418" y="164"/>
                    <a:pt x="3256" y="1"/>
                    <a:pt x="306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01;p66">
              <a:extLst>
                <a:ext uri="{FF2B5EF4-FFF2-40B4-BE49-F238E27FC236}">
                  <a16:creationId xmlns:a16="http://schemas.microsoft.com/office/drawing/2014/main" id="{9580F0DE-781E-49BD-96DC-AC386EC13775}"/>
                </a:ext>
              </a:extLst>
            </p:cNvPr>
            <p:cNvSpPr/>
            <p:nvPr/>
          </p:nvSpPr>
          <p:spPr>
            <a:xfrm>
              <a:off x="3608925" y="1126300"/>
              <a:ext cx="113275" cy="17675"/>
            </a:xfrm>
            <a:custGeom>
              <a:avLst/>
              <a:gdLst/>
              <a:ahLst/>
              <a:cxnLst/>
              <a:rect l="l" t="t" r="r" b="b"/>
              <a:pathLst>
                <a:path w="4531" h="707" extrusionOk="0">
                  <a:moveTo>
                    <a:pt x="381" y="1"/>
                  </a:moveTo>
                  <a:cubicBezTo>
                    <a:pt x="164" y="1"/>
                    <a:pt x="1" y="164"/>
                    <a:pt x="1" y="354"/>
                  </a:cubicBezTo>
                  <a:cubicBezTo>
                    <a:pt x="1" y="543"/>
                    <a:pt x="164" y="706"/>
                    <a:pt x="381" y="706"/>
                  </a:cubicBezTo>
                  <a:lnTo>
                    <a:pt x="4151" y="706"/>
                  </a:lnTo>
                  <a:cubicBezTo>
                    <a:pt x="4368" y="706"/>
                    <a:pt x="4530" y="543"/>
                    <a:pt x="4530" y="354"/>
                  </a:cubicBezTo>
                  <a:cubicBezTo>
                    <a:pt x="4530" y="164"/>
                    <a:pt x="4368" y="1"/>
                    <a:pt x="4151"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02;p66">
              <a:extLst>
                <a:ext uri="{FF2B5EF4-FFF2-40B4-BE49-F238E27FC236}">
                  <a16:creationId xmlns:a16="http://schemas.microsoft.com/office/drawing/2014/main" id="{F6D0F389-85F0-43D3-A46A-EDE3BFD8F9F2}"/>
                </a:ext>
              </a:extLst>
            </p:cNvPr>
            <p:cNvSpPr/>
            <p:nvPr/>
          </p:nvSpPr>
          <p:spPr>
            <a:xfrm>
              <a:off x="3746575" y="1126300"/>
              <a:ext cx="61075" cy="17675"/>
            </a:xfrm>
            <a:custGeom>
              <a:avLst/>
              <a:gdLst/>
              <a:ahLst/>
              <a:cxnLst/>
              <a:rect l="l" t="t" r="r" b="b"/>
              <a:pathLst>
                <a:path w="2443" h="707" extrusionOk="0">
                  <a:moveTo>
                    <a:pt x="354" y="1"/>
                  </a:moveTo>
                  <a:cubicBezTo>
                    <a:pt x="164" y="1"/>
                    <a:pt x="1" y="164"/>
                    <a:pt x="1" y="354"/>
                  </a:cubicBezTo>
                  <a:cubicBezTo>
                    <a:pt x="1" y="543"/>
                    <a:pt x="164" y="706"/>
                    <a:pt x="354" y="706"/>
                  </a:cubicBezTo>
                  <a:lnTo>
                    <a:pt x="2089" y="706"/>
                  </a:lnTo>
                  <a:cubicBezTo>
                    <a:pt x="2279" y="706"/>
                    <a:pt x="2442" y="543"/>
                    <a:pt x="2442" y="354"/>
                  </a:cubicBezTo>
                  <a:cubicBezTo>
                    <a:pt x="2442" y="164"/>
                    <a:pt x="2279" y="1"/>
                    <a:pt x="2089"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03;p66">
              <a:extLst>
                <a:ext uri="{FF2B5EF4-FFF2-40B4-BE49-F238E27FC236}">
                  <a16:creationId xmlns:a16="http://schemas.microsoft.com/office/drawing/2014/main" id="{E08E34B8-B73C-4F0A-9C77-8A3710DDA5C0}"/>
                </a:ext>
              </a:extLst>
            </p:cNvPr>
            <p:cNvSpPr/>
            <p:nvPr/>
          </p:nvSpPr>
          <p:spPr>
            <a:xfrm>
              <a:off x="3710650" y="1169025"/>
              <a:ext cx="97000" cy="17650"/>
            </a:xfrm>
            <a:custGeom>
              <a:avLst/>
              <a:gdLst/>
              <a:ahLst/>
              <a:cxnLst/>
              <a:rect l="l" t="t" r="r" b="b"/>
              <a:pathLst>
                <a:path w="3880" h="706" extrusionOk="0">
                  <a:moveTo>
                    <a:pt x="380" y="1"/>
                  </a:moveTo>
                  <a:cubicBezTo>
                    <a:pt x="163" y="1"/>
                    <a:pt x="0" y="163"/>
                    <a:pt x="0" y="353"/>
                  </a:cubicBezTo>
                  <a:cubicBezTo>
                    <a:pt x="0" y="543"/>
                    <a:pt x="163" y="706"/>
                    <a:pt x="380" y="706"/>
                  </a:cubicBezTo>
                  <a:lnTo>
                    <a:pt x="3526" y="706"/>
                  </a:lnTo>
                  <a:cubicBezTo>
                    <a:pt x="3716" y="706"/>
                    <a:pt x="3879" y="543"/>
                    <a:pt x="3879" y="353"/>
                  </a:cubicBezTo>
                  <a:cubicBezTo>
                    <a:pt x="3879" y="163"/>
                    <a:pt x="3716" y="1"/>
                    <a:pt x="352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04;p66">
              <a:extLst>
                <a:ext uri="{FF2B5EF4-FFF2-40B4-BE49-F238E27FC236}">
                  <a16:creationId xmlns:a16="http://schemas.microsoft.com/office/drawing/2014/main" id="{E46C159F-8BAD-4D2C-8F5F-8A5758DD8604}"/>
                </a:ext>
              </a:extLst>
            </p:cNvPr>
            <p:cNvSpPr/>
            <p:nvPr/>
          </p:nvSpPr>
          <p:spPr>
            <a:xfrm>
              <a:off x="3499075" y="1169025"/>
              <a:ext cx="66475" cy="17650"/>
            </a:xfrm>
            <a:custGeom>
              <a:avLst/>
              <a:gdLst/>
              <a:ahLst/>
              <a:cxnLst/>
              <a:rect l="l" t="t" r="r" b="b"/>
              <a:pathLst>
                <a:path w="2659" h="706" extrusionOk="0">
                  <a:moveTo>
                    <a:pt x="353" y="1"/>
                  </a:moveTo>
                  <a:cubicBezTo>
                    <a:pt x="163" y="1"/>
                    <a:pt x="1" y="163"/>
                    <a:pt x="1" y="353"/>
                  </a:cubicBezTo>
                  <a:cubicBezTo>
                    <a:pt x="1" y="543"/>
                    <a:pt x="163" y="706"/>
                    <a:pt x="353" y="706"/>
                  </a:cubicBezTo>
                  <a:lnTo>
                    <a:pt x="2279" y="706"/>
                  </a:lnTo>
                  <a:cubicBezTo>
                    <a:pt x="2496" y="706"/>
                    <a:pt x="2659" y="543"/>
                    <a:pt x="2659" y="353"/>
                  </a:cubicBezTo>
                  <a:cubicBezTo>
                    <a:pt x="2659" y="163"/>
                    <a:pt x="2496" y="1"/>
                    <a:pt x="2279"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05;p66">
              <a:extLst>
                <a:ext uri="{FF2B5EF4-FFF2-40B4-BE49-F238E27FC236}">
                  <a16:creationId xmlns:a16="http://schemas.microsoft.com/office/drawing/2014/main" id="{2038F1CD-0573-4E22-95AC-3FB1C5986DEB}"/>
                </a:ext>
              </a:extLst>
            </p:cNvPr>
            <p:cNvSpPr/>
            <p:nvPr/>
          </p:nvSpPr>
          <p:spPr>
            <a:xfrm>
              <a:off x="3589275" y="1169025"/>
              <a:ext cx="97675" cy="17650"/>
            </a:xfrm>
            <a:custGeom>
              <a:avLst/>
              <a:gdLst/>
              <a:ahLst/>
              <a:cxnLst/>
              <a:rect l="l" t="t" r="r" b="b"/>
              <a:pathLst>
                <a:path w="3907" h="706" extrusionOk="0">
                  <a:moveTo>
                    <a:pt x="353" y="1"/>
                  </a:moveTo>
                  <a:cubicBezTo>
                    <a:pt x="163" y="1"/>
                    <a:pt x="0" y="163"/>
                    <a:pt x="0" y="353"/>
                  </a:cubicBezTo>
                  <a:cubicBezTo>
                    <a:pt x="0" y="543"/>
                    <a:pt x="163" y="706"/>
                    <a:pt x="353" y="706"/>
                  </a:cubicBezTo>
                  <a:lnTo>
                    <a:pt x="3526" y="706"/>
                  </a:lnTo>
                  <a:cubicBezTo>
                    <a:pt x="3743" y="706"/>
                    <a:pt x="3906" y="543"/>
                    <a:pt x="3906" y="353"/>
                  </a:cubicBezTo>
                  <a:cubicBezTo>
                    <a:pt x="3906" y="163"/>
                    <a:pt x="3743" y="1"/>
                    <a:pt x="352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06;p66">
              <a:extLst>
                <a:ext uri="{FF2B5EF4-FFF2-40B4-BE49-F238E27FC236}">
                  <a16:creationId xmlns:a16="http://schemas.microsoft.com/office/drawing/2014/main" id="{5CE8E49C-220E-4C1A-AA5F-5942CE340268}"/>
                </a:ext>
              </a:extLst>
            </p:cNvPr>
            <p:cNvSpPr/>
            <p:nvPr/>
          </p:nvSpPr>
          <p:spPr>
            <a:xfrm>
              <a:off x="3563500" y="1211750"/>
              <a:ext cx="146500" cy="17650"/>
            </a:xfrm>
            <a:custGeom>
              <a:avLst/>
              <a:gdLst/>
              <a:ahLst/>
              <a:cxnLst/>
              <a:rect l="l" t="t" r="r" b="b"/>
              <a:pathLst>
                <a:path w="5860" h="706" extrusionOk="0">
                  <a:moveTo>
                    <a:pt x="353" y="1"/>
                  </a:moveTo>
                  <a:cubicBezTo>
                    <a:pt x="163" y="1"/>
                    <a:pt x="0" y="163"/>
                    <a:pt x="0" y="353"/>
                  </a:cubicBezTo>
                  <a:cubicBezTo>
                    <a:pt x="0" y="543"/>
                    <a:pt x="163" y="706"/>
                    <a:pt x="353" y="706"/>
                  </a:cubicBezTo>
                  <a:lnTo>
                    <a:pt x="5507" y="706"/>
                  </a:lnTo>
                  <a:cubicBezTo>
                    <a:pt x="5696" y="706"/>
                    <a:pt x="5859" y="543"/>
                    <a:pt x="5859" y="353"/>
                  </a:cubicBezTo>
                  <a:cubicBezTo>
                    <a:pt x="5859" y="163"/>
                    <a:pt x="5696" y="1"/>
                    <a:pt x="5507"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07;p66">
              <a:extLst>
                <a:ext uri="{FF2B5EF4-FFF2-40B4-BE49-F238E27FC236}">
                  <a16:creationId xmlns:a16="http://schemas.microsoft.com/office/drawing/2014/main" id="{7F514BDE-502E-4EC7-8689-24996B680A73}"/>
                </a:ext>
              </a:extLst>
            </p:cNvPr>
            <p:cNvSpPr/>
            <p:nvPr/>
          </p:nvSpPr>
          <p:spPr>
            <a:xfrm>
              <a:off x="3575700" y="977800"/>
              <a:ext cx="82075" cy="18350"/>
            </a:xfrm>
            <a:custGeom>
              <a:avLst/>
              <a:gdLst/>
              <a:ahLst/>
              <a:cxnLst/>
              <a:rect l="l" t="t" r="r" b="b"/>
              <a:pathLst>
                <a:path w="3283" h="734" extrusionOk="0">
                  <a:moveTo>
                    <a:pt x="380" y="1"/>
                  </a:moveTo>
                  <a:cubicBezTo>
                    <a:pt x="163" y="1"/>
                    <a:pt x="1" y="164"/>
                    <a:pt x="1" y="381"/>
                  </a:cubicBezTo>
                  <a:cubicBezTo>
                    <a:pt x="1" y="570"/>
                    <a:pt x="163" y="733"/>
                    <a:pt x="380" y="733"/>
                  </a:cubicBezTo>
                  <a:lnTo>
                    <a:pt x="2903" y="733"/>
                  </a:lnTo>
                  <a:cubicBezTo>
                    <a:pt x="3120" y="733"/>
                    <a:pt x="3283" y="570"/>
                    <a:pt x="3283" y="381"/>
                  </a:cubicBezTo>
                  <a:cubicBezTo>
                    <a:pt x="3283" y="164"/>
                    <a:pt x="3093" y="1"/>
                    <a:pt x="2903"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08;p66">
              <a:extLst>
                <a:ext uri="{FF2B5EF4-FFF2-40B4-BE49-F238E27FC236}">
                  <a16:creationId xmlns:a16="http://schemas.microsoft.com/office/drawing/2014/main" id="{EC237739-0B3D-494E-A0CF-F18560BC0A4F}"/>
                </a:ext>
              </a:extLst>
            </p:cNvPr>
            <p:cNvSpPr/>
            <p:nvPr/>
          </p:nvSpPr>
          <p:spPr>
            <a:xfrm>
              <a:off x="3682175" y="977800"/>
              <a:ext cx="48150" cy="18350"/>
            </a:xfrm>
            <a:custGeom>
              <a:avLst/>
              <a:gdLst/>
              <a:ahLst/>
              <a:cxnLst/>
              <a:rect l="l" t="t" r="r" b="b"/>
              <a:pathLst>
                <a:path w="1926" h="734" extrusionOk="0">
                  <a:moveTo>
                    <a:pt x="353" y="1"/>
                  </a:moveTo>
                  <a:cubicBezTo>
                    <a:pt x="163" y="1"/>
                    <a:pt x="0" y="164"/>
                    <a:pt x="0" y="381"/>
                  </a:cubicBezTo>
                  <a:cubicBezTo>
                    <a:pt x="0" y="570"/>
                    <a:pt x="163" y="733"/>
                    <a:pt x="353" y="733"/>
                  </a:cubicBezTo>
                  <a:lnTo>
                    <a:pt x="1573" y="733"/>
                  </a:lnTo>
                  <a:cubicBezTo>
                    <a:pt x="1763" y="733"/>
                    <a:pt x="1926" y="570"/>
                    <a:pt x="1926" y="381"/>
                  </a:cubicBezTo>
                  <a:cubicBezTo>
                    <a:pt x="1926" y="164"/>
                    <a:pt x="1763" y="1"/>
                    <a:pt x="1573"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09;p66">
              <a:extLst>
                <a:ext uri="{FF2B5EF4-FFF2-40B4-BE49-F238E27FC236}">
                  <a16:creationId xmlns:a16="http://schemas.microsoft.com/office/drawing/2014/main" id="{8E1E4571-043A-4E71-B4C7-9EF9FE0533D1}"/>
                </a:ext>
              </a:extLst>
            </p:cNvPr>
            <p:cNvSpPr/>
            <p:nvPr/>
          </p:nvSpPr>
          <p:spPr>
            <a:xfrm>
              <a:off x="3804225" y="903900"/>
              <a:ext cx="59700" cy="524200"/>
            </a:xfrm>
            <a:custGeom>
              <a:avLst/>
              <a:gdLst/>
              <a:ahLst/>
              <a:cxnLst/>
              <a:rect l="l" t="t" r="r" b="b"/>
              <a:pathLst>
                <a:path w="2388" h="20968" extrusionOk="0">
                  <a:moveTo>
                    <a:pt x="977" y="0"/>
                  </a:moveTo>
                  <a:lnTo>
                    <a:pt x="977" y="19963"/>
                  </a:lnTo>
                  <a:cubicBezTo>
                    <a:pt x="977" y="20533"/>
                    <a:pt x="543" y="20967"/>
                    <a:pt x="0" y="20967"/>
                  </a:cubicBezTo>
                  <a:lnTo>
                    <a:pt x="1384" y="20967"/>
                  </a:lnTo>
                  <a:cubicBezTo>
                    <a:pt x="1953" y="20967"/>
                    <a:pt x="2387" y="20533"/>
                    <a:pt x="2387" y="19963"/>
                  </a:cubicBezTo>
                  <a:lnTo>
                    <a:pt x="2387" y="1736"/>
                  </a:lnTo>
                  <a:cubicBezTo>
                    <a:pt x="2387" y="1465"/>
                    <a:pt x="2279" y="1194"/>
                    <a:pt x="2089" y="1004"/>
                  </a:cubicBezTo>
                  <a:lnTo>
                    <a:pt x="977"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10;p66">
              <a:extLst>
                <a:ext uri="{FF2B5EF4-FFF2-40B4-BE49-F238E27FC236}">
                  <a16:creationId xmlns:a16="http://schemas.microsoft.com/office/drawing/2014/main" id="{27742320-C7A8-4456-9E1F-DFC1D1388BB9}"/>
                </a:ext>
              </a:extLst>
            </p:cNvPr>
            <p:cNvSpPr/>
            <p:nvPr/>
          </p:nvSpPr>
          <p:spPr>
            <a:xfrm>
              <a:off x="3728275" y="811000"/>
              <a:ext cx="126825" cy="117325"/>
            </a:xfrm>
            <a:custGeom>
              <a:avLst/>
              <a:gdLst/>
              <a:ahLst/>
              <a:cxnLst/>
              <a:rect l="l" t="t" r="r" b="b"/>
              <a:pathLst>
                <a:path w="5073" h="4693" extrusionOk="0">
                  <a:moveTo>
                    <a:pt x="1" y="0"/>
                  </a:moveTo>
                  <a:lnTo>
                    <a:pt x="1" y="3798"/>
                  </a:lnTo>
                  <a:cubicBezTo>
                    <a:pt x="1" y="4286"/>
                    <a:pt x="407" y="4693"/>
                    <a:pt x="923" y="4693"/>
                  </a:cubicBezTo>
                  <a:lnTo>
                    <a:pt x="5073" y="4693"/>
                  </a:lnTo>
                  <a:lnTo>
                    <a:pt x="3934" y="3608"/>
                  </a:lnTo>
                  <a:lnTo>
                    <a:pt x="109" y="109"/>
                  </a:lnTo>
                  <a:cubicBezTo>
                    <a:pt x="82" y="55"/>
                    <a:pt x="55" y="2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11;p66">
              <a:extLst>
                <a:ext uri="{FF2B5EF4-FFF2-40B4-BE49-F238E27FC236}">
                  <a16:creationId xmlns:a16="http://schemas.microsoft.com/office/drawing/2014/main" id="{4791125A-E13E-472A-B193-59763950179E}"/>
                </a:ext>
              </a:extLst>
            </p:cNvPr>
            <p:cNvSpPr/>
            <p:nvPr/>
          </p:nvSpPr>
          <p:spPr>
            <a:xfrm>
              <a:off x="3446200" y="860500"/>
              <a:ext cx="18325" cy="514025"/>
            </a:xfrm>
            <a:custGeom>
              <a:avLst/>
              <a:gdLst/>
              <a:ahLst/>
              <a:cxnLst/>
              <a:rect l="l" t="t" r="r" b="b"/>
              <a:pathLst>
                <a:path w="733" h="20561" extrusionOk="0">
                  <a:moveTo>
                    <a:pt x="380" y="0"/>
                  </a:moveTo>
                  <a:cubicBezTo>
                    <a:pt x="163" y="0"/>
                    <a:pt x="0" y="163"/>
                    <a:pt x="0" y="380"/>
                  </a:cubicBezTo>
                  <a:lnTo>
                    <a:pt x="0" y="20208"/>
                  </a:lnTo>
                  <a:cubicBezTo>
                    <a:pt x="0" y="20398"/>
                    <a:pt x="163" y="20560"/>
                    <a:pt x="380" y="20560"/>
                  </a:cubicBezTo>
                  <a:cubicBezTo>
                    <a:pt x="570" y="20560"/>
                    <a:pt x="732" y="20398"/>
                    <a:pt x="732" y="20208"/>
                  </a:cubicBezTo>
                  <a:lnTo>
                    <a:pt x="732" y="380"/>
                  </a:lnTo>
                  <a:cubicBezTo>
                    <a:pt x="732" y="163"/>
                    <a:pt x="570" y="0"/>
                    <a:pt x="380"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624;p66">
            <a:extLst>
              <a:ext uri="{FF2B5EF4-FFF2-40B4-BE49-F238E27FC236}">
                <a16:creationId xmlns:a16="http://schemas.microsoft.com/office/drawing/2014/main" id="{0D549C01-15F0-44E6-90D9-114E47C5D43A}"/>
              </a:ext>
            </a:extLst>
          </p:cNvPr>
          <p:cNvGrpSpPr/>
          <p:nvPr/>
        </p:nvGrpSpPr>
        <p:grpSpPr>
          <a:xfrm>
            <a:off x="6300582" y="2674679"/>
            <a:ext cx="948582" cy="962971"/>
            <a:chOff x="3320075" y="1957650"/>
            <a:chExt cx="621150" cy="621175"/>
          </a:xfrm>
        </p:grpSpPr>
        <p:sp>
          <p:nvSpPr>
            <p:cNvPr id="27" name="Google Shape;1625;p66">
              <a:extLst>
                <a:ext uri="{FF2B5EF4-FFF2-40B4-BE49-F238E27FC236}">
                  <a16:creationId xmlns:a16="http://schemas.microsoft.com/office/drawing/2014/main" id="{EE39A00D-711B-4982-8FB6-5D2F56624490}"/>
                </a:ext>
              </a:extLst>
            </p:cNvPr>
            <p:cNvSpPr/>
            <p:nvPr/>
          </p:nvSpPr>
          <p:spPr>
            <a:xfrm>
              <a:off x="3397375" y="2125825"/>
              <a:ext cx="465200" cy="136375"/>
            </a:xfrm>
            <a:custGeom>
              <a:avLst/>
              <a:gdLst/>
              <a:ahLst/>
              <a:cxnLst/>
              <a:rect l="l" t="t" r="r" b="b"/>
              <a:pathLst>
                <a:path w="18608" h="5455" extrusionOk="0">
                  <a:moveTo>
                    <a:pt x="0" y="0"/>
                  </a:moveTo>
                  <a:lnTo>
                    <a:pt x="0" y="1465"/>
                  </a:lnTo>
                  <a:cubicBezTo>
                    <a:pt x="3332" y="5259"/>
                    <a:pt x="8168" y="5455"/>
                    <a:pt x="9132" y="5455"/>
                  </a:cubicBezTo>
                  <a:cubicBezTo>
                    <a:pt x="9244" y="5455"/>
                    <a:pt x="9304" y="5452"/>
                    <a:pt x="9304" y="5452"/>
                  </a:cubicBezTo>
                  <a:cubicBezTo>
                    <a:pt x="9304" y="5452"/>
                    <a:pt x="9363" y="5455"/>
                    <a:pt x="9475" y="5455"/>
                  </a:cubicBezTo>
                  <a:cubicBezTo>
                    <a:pt x="10440" y="5455"/>
                    <a:pt x="15276" y="5259"/>
                    <a:pt x="18607" y="1465"/>
                  </a:cubicBezTo>
                  <a:lnTo>
                    <a:pt x="18607" y="0"/>
                  </a:lnTo>
                  <a:cubicBezTo>
                    <a:pt x="18607" y="0"/>
                    <a:pt x="14682" y="3066"/>
                    <a:pt x="9374" y="3066"/>
                  </a:cubicBezTo>
                  <a:cubicBezTo>
                    <a:pt x="9350" y="3066"/>
                    <a:pt x="9327" y="3066"/>
                    <a:pt x="9304" y="3065"/>
                  </a:cubicBezTo>
                  <a:cubicBezTo>
                    <a:pt x="9280" y="3066"/>
                    <a:pt x="9257" y="3066"/>
                    <a:pt x="9234" y="3066"/>
                  </a:cubicBezTo>
                  <a:cubicBezTo>
                    <a:pt x="3926" y="3066"/>
                    <a:pt x="0" y="0"/>
                    <a:pt x="0"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26;p66">
              <a:extLst>
                <a:ext uri="{FF2B5EF4-FFF2-40B4-BE49-F238E27FC236}">
                  <a16:creationId xmlns:a16="http://schemas.microsoft.com/office/drawing/2014/main" id="{4FA421B4-FA8C-45A1-94A2-E5D6F12E6497}"/>
                </a:ext>
              </a:extLst>
            </p:cNvPr>
            <p:cNvSpPr/>
            <p:nvPr/>
          </p:nvSpPr>
          <p:spPr>
            <a:xfrm>
              <a:off x="3397375" y="2138700"/>
              <a:ext cx="465200" cy="123500"/>
            </a:xfrm>
            <a:custGeom>
              <a:avLst/>
              <a:gdLst/>
              <a:ahLst/>
              <a:cxnLst/>
              <a:rect l="l" t="t" r="r" b="b"/>
              <a:pathLst>
                <a:path w="18608" h="4940" extrusionOk="0">
                  <a:moveTo>
                    <a:pt x="0" y="1"/>
                  </a:moveTo>
                  <a:lnTo>
                    <a:pt x="0" y="950"/>
                  </a:lnTo>
                  <a:cubicBezTo>
                    <a:pt x="3332" y="4744"/>
                    <a:pt x="8168" y="4940"/>
                    <a:pt x="9132" y="4940"/>
                  </a:cubicBezTo>
                  <a:cubicBezTo>
                    <a:pt x="9244" y="4940"/>
                    <a:pt x="9304" y="4937"/>
                    <a:pt x="9304" y="4937"/>
                  </a:cubicBezTo>
                  <a:cubicBezTo>
                    <a:pt x="9304" y="4937"/>
                    <a:pt x="9363" y="4940"/>
                    <a:pt x="9475" y="4940"/>
                  </a:cubicBezTo>
                  <a:cubicBezTo>
                    <a:pt x="10440" y="4940"/>
                    <a:pt x="15276" y="4744"/>
                    <a:pt x="18607" y="950"/>
                  </a:cubicBezTo>
                  <a:lnTo>
                    <a:pt x="18607" y="1"/>
                  </a:lnTo>
                  <a:cubicBezTo>
                    <a:pt x="15237" y="3838"/>
                    <a:pt x="10327" y="4017"/>
                    <a:pt x="9443" y="4017"/>
                  </a:cubicBezTo>
                  <a:cubicBezTo>
                    <a:pt x="9352" y="4017"/>
                    <a:pt x="9304" y="4015"/>
                    <a:pt x="9304" y="4015"/>
                  </a:cubicBezTo>
                  <a:cubicBezTo>
                    <a:pt x="9304" y="4015"/>
                    <a:pt x="9255" y="4017"/>
                    <a:pt x="9165" y="4017"/>
                  </a:cubicBezTo>
                  <a:cubicBezTo>
                    <a:pt x="8280" y="4017"/>
                    <a:pt x="3370" y="3838"/>
                    <a:pt x="0" y="1"/>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27;p66">
              <a:extLst>
                <a:ext uri="{FF2B5EF4-FFF2-40B4-BE49-F238E27FC236}">
                  <a16:creationId xmlns:a16="http://schemas.microsoft.com/office/drawing/2014/main" id="{7E240FC4-1D3C-46F3-8490-6042C03392E8}"/>
                </a:ext>
              </a:extLst>
            </p:cNvPr>
            <p:cNvSpPr/>
            <p:nvPr/>
          </p:nvSpPr>
          <p:spPr>
            <a:xfrm>
              <a:off x="3353300" y="2314325"/>
              <a:ext cx="553350" cy="264500"/>
            </a:xfrm>
            <a:custGeom>
              <a:avLst/>
              <a:gdLst/>
              <a:ahLst/>
              <a:cxnLst/>
              <a:rect l="l" t="t" r="r" b="b"/>
              <a:pathLst>
                <a:path w="22134" h="10580" extrusionOk="0">
                  <a:moveTo>
                    <a:pt x="6591" y="1"/>
                  </a:moveTo>
                  <a:cubicBezTo>
                    <a:pt x="6428" y="1"/>
                    <a:pt x="6320" y="55"/>
                    <a:pt x="6239" y="191"/>
                  </a:cubicBezTo>
                  <a:lnTo>
                    <a:pt x="163" y="9982"/>
                  </a:lnTo>
                  <a:cubicBezTo>
                    <a:pt x="0" y="10254"/>
                    <a:pt x="190" y="10579"/>
                    <a:pt x="515" y="10579"/>
                  </a:cubicBezTo>
                  <a:lnTo>
                    <a:pt x="21618" y="10579"/>
                  </a:lnTo>
                  <a:cubicBezTo>
                    <a:pt x="21943" y="10579"/>
                    <a:pt x="22133" y="10254"/>
                    <a:pt x="21970" y="9982"/>
                  </a:cubicBezTo>
                  <a:lnTo>
                    <a:pt x="15895" y="191"/>
                  </a:lnTo>
                  <a:cubicBezTo>
                    <a:pt x="15813" y="55"/>
                    <a:pt x="15678" y="1"/>
                    <a:pt x="15542" y="1"/>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28;p66">
              <a:extLst>
                <a:ext uri="{FF2B5EF4-FFF2-40B4-BE49-F238E27FC236}">
                  <a16:creationId xmlns:a16="http://schemas.microsoft.com/office/drawing/2014/main" id="{6CED5982-6047-4BF1-9ADD-6E026D3A604E}"/>
                </a:ext>
              </a:extLst>
            </p:cNvPr>
            <p:cNvSpPr/>
            <p:nvPr/>
          </p:nvSpPr>
          <p:spPr>
            <a:xfrm>
              <a:off x="3696400" y="2313650"/>
              <a:ext cx="210250" cy="265175"/>
            </a:xfrm>
            <a:custGeom>
              <a:avLst/>
              <a:gdLst/>
              <a:ahLst/>
              <a:cxnLst/>
              <a:rect l="l" t="t" r="r" b="b"/>
              <a:pathLst>
                <a:path w="8410" h="10607" extrusionOk="0">
                  <a:moveTo>
                    <a:pt x="1" y="1"/>
                  </a:moveTo>
                  <a:lnTo>
                    <a:pt x="6565" y="10606"/>
                  </a:lnTo>
                  <a:lnTo>
                    <a:pt x="7894" y="10606"/>
                  </a:lnTo>
                  <a:cubicBezTo>
                    <a:pt x="8219" y="10606"/>
                    <a:pt x="8409" y="10281"/>
                    <a:pt x="8246" y="10009"/>
                  </a:cubicBezTo>
                  <a:lnTo>
                    <a:pt x="2171" y="191"/>
                  </a:lnTo>
                  <a:cubicBezTo>
                    <a:pt x="2089" y="82"/>
                    <a:pt x="1954" y="1"/>
                    <a:pt x="1818" y="1"/>
                  </a:cubicBezTo>
                  <a:close/>
                </a:path>
              </a:pathLst>
            </a:custGeom>
            <a:solidFill>
              <a:srgbClr val="9E30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29;p66">
              <a:extLst>
                <a:ext uri="{FF2B5EF4-FFF2-40B4-BE49-F238E27FC236}">
                  <a16:creationId xmlns:a16="http://schemas.microsoft.com/office/drawing/2014/main" id="{C6A7BF3A-FC67-406D-8FF4-B011FD27E1FF}"/>
                </a:ext>
              </a:extLst>
            </p:cNvPr>
            <p:cNvSpPr/>
            <p:nvPr/>
          </p:nvSpPr>
          <p:spPr>
            <a:xfrm>
              <a:off x="3357350" y="2034950"/>
              <a:ext cx="46825" cy="459775"/>
            </a:xfrm>
            <a:custGeom>
              <a:avLst/>
              <a:gdLst/>
              <a:ahLst/>
              <a:cxnLst/>
              <a:rect l="l" t="t" r="r" b="b"/>
              <a:pathLst>
                <a:path w="1873" h="18391" extrusionOk="0">
                  <a:moveTo>
                    <a:pt x="1" y="1"/>
                  </a:moveTo>
                  <a:lnTo>
                    <a:pt x="1" y="18391"/>
                  </a:lnTo>
                  <a:lnTo>
                    <a:pt x="1872" y="18391"/>
                  </a:lnTo>
                  <a:lnTo>
                    <a:pt x="1872"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30;p66">
              <a:extLst>
                <a:ext uri="{FF2B5EF4-FFF2-40B4-BE49-F238E27FC236}">
                  <a16:creationId xmlns:a16="http://schemas.microsoft.com/office/drawing/2014/main" id="{9DDD6167-5312-4A2C-A6A9-1DBC731808BE}"/>
                </a:ext>
              </a:extLst>
            </p:cNvPr>
            <p:cNvSpPr/>
            <p:nvPr/>
          </p:nvSpPr>
          <p:spPr>
            <a:xfrm>
              <a:off x="3380425" y="2034950"/>
              <a:ext cx="23750" cy="459775"/>
            </a:xfrm>
            <a:custGeom>
              <a:avLst/>
              <a:gdLst/>
              <a:ahLst/>
              <a:cxnLst/>
              <a:rect l="l" t="t" r="r" b="b"/>
              <a:pathLst>
                <a:path w="950" h="18391" extrusionOk="0">
                  <a:moveTo>
                    <a:pt x="0" y="1"/>
                  </a:moveTo>
                  <a:lnTo>
                    <a:pt x="0" y="18391"/>
                  </a:lnTo>
                  <a:lnTo>
                    <a:pt x="949" y="18391"/>
                  </a:lnTo>
                  <a:lnTo>
                    <a:pt x="949"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31;p66">
              <a:extLst>
                <a:ext uri="{FF2B5EF4-FFF2-40B4-BE49-F238E27FC236}">
                  <a16:creationId xmlns:a16="http://schemas.microsoft.com/office/drawing/2014/main" id="{B11EAC52-1948-43BB-9794-A10BA786A9D5}"/>
                </a:ext>
              </a:extLst>
            </p:cNvPr>
            <p:cNvSpPr/>
            <p:nvPr/>
          </p:nvSpPr>
          <p:spPr>
            <a:xfrm>
              <a:off x="3326175" y="1957650"/>
              <a:ext cx="109200" cy="109875"/>
            </a:xfrm>
            <a:custGeom>
              <a:avLst/>
              <a:gdLst/>
              <a:ahLst/>
              <a:cxnLst/>
              <a:rect l="l" t="t" r="r" b="b"/>
              <a:pathLst>
                <a:path w="4368" h="4395" extrusionOk="0">
                  <a:moveTo>
                    <a:pt x="2170" y="1"/>
                  </a:moveTo>
                  <a:cubicBezTo>
                    <a:pt x="977" y="1"/>
                    <a:pt x="0" y="977"/>
                    <a:pt x="0" y="2198"/>
                  </a:cubicBezTo>
                  <a:cubicBezTo>
                    <a:pt x="0" y="3418"/>
                    <a:pt x="977" y="4395"/>
                    <a:pt x="2170" y="4395"/>
                  </a:cubicBezTo>
                  <a:cubicBezTo>
                    <a:pt x="3391" y="4395"/>
                    <a:pt x="4367" y="3418"/>
                    <a:pt x="4367" y="2198"/>
                  </a:cubicBezTo>
                  <a:cubicBezTo>
                    <a:pt x="4367" y="977"/>
                    <a:pt x="3391" y="1"/>
                    <a:pt x="2170"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32;p66">
              <a:extLst>
                <a:ext uri="{FF2B5EF4-FFF2-40B4-BE49-F238E27FC236}">
                  <a16:creationId xmlns:a16="http://schemas.microsoft.com/office/drawing/2014/main" id="{87E019DD-D51A-44B3-BC3F-BBD26791D3FD}"/>
                </a:ext>
              </a:extLst>
            </p:cNvPr>
            <p:cNvSpPr/>
            <p:nvPr/>
          </p:nvSpPr>
          <p:spPr>
            <a:xfrm>
              <a:off x="3341750" y="1959700"/>
              <a:ext cx="93625" cy="107825"/>
            </a:xfrm>
            <a:custGeom>
              <a:avLst/>
              <a:gdLst/>
              <a:ahLst/>
              <a:cxnLst/>
              <a:rect l="l" t="t" r="r" b="b"/>
              <a:pathLst>
                <a:path w="3745" h="4313" extrusionOk="0">
                  <a:moveTo>
                    <a:pt x="2117" y="0"/>
                  </a:moveTo>
                  <a:lnTo>
                    <a:pt x="2117" y="0"/>
                  </a:lnTo>
                  <a:cubicBezTo>
                    <a:pt x="2496" y="380"/>
                    <a:pt x="2768" y="922"/>
                    <a:pt x="2768" y="1546"/>
                  </a:cubicBezTo>
                  <a:cubicBezTo>
                    <a:pt x="2768" y="2740"/>
                    <a:pt x="1764" y="3716"/>
                    <a:pt x="571" y="3716"/>
                  </a:cubicBezTo>
                  <a:cubicBezTo>
                    <a:pt x="381" y="3716"/>
                    <a:pt x="191" y="3716"/>
                    <a:pt x="1" y="3662"/>
                  </a:cubicBezTo>
                  <a:lnTo>
                    <a:pt x="1" y="3662"/>
                  </a:lnTo>
                  <a:cubicBezTo>
                    <a:pt x="408" y="4069"/>
                    <a:pt x="950" y="4313"/>
                    <a:pt x="1547" y="4313"/>
                  </a:cubicBezTo>
                  <a:cubicBezTo>
                    <a:pt x="2768" y="4313"/>
                    <a:pt x="3744" y="3336"/>
                    <a:pt x="3744" y="2116"/>
                  </a:cubicBezTo>
                  <a:cubicBezTo>
                    <a:pt x="3744" y="1085"/>
                    <a:pt x="3066" y="244"/>
                    <a:pt x="2117"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33;p66">
              <a:extLst>
                <a:ext uri="{FF2B5EF4-FFF2-40B4-BE49-F238E27FC236}">
                  <a16:creationId xmlns:a16="http://schemas.microsoft.com/office/drawing/2014/main" id="{3E9DD661-5AED-4C90-ADE2-753F705D56CC}"/>
                </a:ext>
              </a:extLst>
            </p:cNvPr>
            <p:cNvSpPr/>
            <p:nvPr/>
          </p:nvSpPr>
          <p:spPr>
            <a:xfrm>
              <a:off x="3320075" y="2470300"/>
              <a:ext cx="121400" cy="56300"/>
            </a:xfrm>
            <a:custGeom>
              <a:avLst/>
              <a:gdLst/>
              <a:ahLst/>
              <a:cxnLst/>
              <a:rect l="l" t="t" r="r" b="b"/>
              <a:pathLst>
                <a:path w="4856" h="2252" extrusionOk="0">
                  <a:moveTo>
                    <a:pt x="759" y="0"/>
                  </a:moveTo>
                  <a:cubicBezTo>
                    <a:pt x="325" y="0"/>
                    <a:pt x="0" y="353"/>
                    <a:pt x="0" y="760"/>
                  </a:cubicBezTo>
                  <a:lnTo>
                    <a:pt x="0" y="1953"/>
                  </a:lnTo>
                  <a:cubicBezTo>
                    <a:pt x="0" y="2116"/>
                    <a:pt x="136" y="2252"/>
                    <a:pt x="298" y="2252"/>
                  </a:cubicBezTo>
                  <a:lnTo>
                    <a:pt x="4557" y="2252"/>
                  </a:lnTo>
                  <a:cubicBezTo>
                    <a:pt x="4720" y="2252"/>
                    <a:pt x="4855" y="2116"/>
                    <a:pt x="4855" y="1953"/>
                  </a:cubicBezTo>
                  <a:lnTo>
                    <a:pt x="4855" y="760"/>
                  </a:lnTo>
                  <a:cubicBezTo>
                    <a:pt x="4855" y="353"/>
                    <a:pt x="4503" y="0"/>
                    <a:pt x="4096"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34;p66">
              <a:extLst>
                <a:ext uri="{FF2B5EF4-FFF2-40B4-BE49-F238E27FC236}">
                  <a16:creationId xmlns:a16="http://schemas.microsoft.com/office/drawing/2014/main" id="{884CF4C2-5D25-45FF-BC1B-D4CFA2293C94}"/>
                </a:ext>
              </a:extLst>
            </p:cNvPr>
            <p:cNvSpPr/>
            <p:nvPr/>
          </p:nvSpPr>
          <p:spPr>
            <a:xfrm>
              <a:off x="3397375" y="2470300"/>
              <a:ext cx="44100" cy="56300"/>
            </a:xfrm>
            <a:custGeom>
              <a:avLst/>
              <a:gdLst/>
              <a:ahLst/>
              <a:cxnLst/>
              <a:rect l="l" t="t" r="r" b="b"/>
              <a:pathLst>
                <a:path w="1764" h="2252" extrusionOk="0">
                  <a:moveTo>
                    <a:pt x="0" y="0"/>
                  </a:moveTo>
                  <a:cubicBezTo>
                    <a:pt x="434" y="0"/>
                    <a:pt x="760" y="353"/>
                    <a:pt x="760" y="760"/>
                  </a:cubicBezTo>
                  <a:lnTo>
                    <a:pt x="760" y="1953"/>
                  </a:lnTo>
                  <a:cubicBezTo>
                    <a:pt x="760" y="2116"/>
                    <a:pt x="624" y="2252"/>
                    <a:pt x="461" y="2252"/>
                  </a:cubicBezTo>
                  <a:lnTo>
                    <a:pt x="1465" y="2252"/>
                  </a:lnTo>
                  <a:cubicBezTo>
                    <a:pt x="1628" y="2252"/>
                    <a:pt x="1763" y="2116"/>
                    <a:pt x="1763" y="1953"/>
                  </a:cubicBezTo>
                  <a:lnTo>
                    <a:pt x="1763" y="760"/>
                  </a:lnTo>
                  <a:cubicBezTo>
                    <a:pt x="1763" y="353"/>
                    <a:pt x="1411" y="0"/>
                    <a:pt x="1004"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5;p66">
              <a:extLst>
                <a:ext uri="{FF2B5EF4-FFF2-40B4-BE49-F238E27FC236}">
                  <a16:creationId xmlns:a16="http://schemas.microsoft.com/office/drawing/2014/main" id="{571D1586-82A4-45C1-9990-56768B035596}"/>
                </a:ext>
              </a:extLst>
            </p:cNvPr>
            <p:cNvSpPr/>
            <p:nvPr/>
          </p:nvSpPr>
          <p:spPr>
            <a:xfrm>
              <a:off x="3857125" y="2034950"/>
              <a:ext cx="46125" cy="452325"/>
            </a:xfrm>
            <a:custGeom>
              <a:avLst/>
              <a:gdLst/>
              <a:ahLst/>
              <a:cxnLst/>
              <a:rect l="l" t="t" r="r" b="b"/>
              <a:pathLst>
                <a:path w="1845" h="18093" extrusionOk="0">
                  <a:moveTo>
                    <a:pt x="0" y="1"/>
                  </a:moveTo>
                  <a:lnTo>
                    <a:pt x="0" y="18092"/>
                  </a:lnTo>
                  <a:lnTo>
                    <a:pt x="1845" y="18092"/>
                  </a:lnTo>
                  <a:lnTo>
                    <a:pt x="1845"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36;p66">
              <a:extLst>
                <a:ext uri="{FF2B5EF4-FFF2-40B4-BE49-F238E27FC236}">
                  <a16:creationId xmlns:a16="http://schemas.microsoft.com/office/drawing/2014/main" id="{32F36E8A-97A2-4BFA-B8A6-21824614AD5E}"/>
                </a:ext>
              </a:extLst>
            </p:cNvPr>
            <p:cNvSpPr/>
            <p:nvPr/>
          </p:nvSpPr>
          <p:spPr>
            <a:xfrm>
              <a:off x="3880175" y="2034950"/>
              <a:ext cx="23075" cy="452325"/>
            </a:xfrm>
            <a:custGeom>
              <a:avLst/>
              <a:gdLst/>
              <a:ahLst/>
              <a:cxnLst/>
              <a:rect l="l" t="t" r="r" b="b"/>
              <a:pathLst>
                <a:path w="923" h="18093" extrusionOk="0">
                  <a:moveTo>
                    <a:pt x="0" y="1"/>
                  </a:moveTo>
                  <a:lnTo>
                    <a:pt x="0" y="18092"/>
                  </a:lnTo>
                  <a:lnTo>
                    <a:pt x="923" y="18092"/>
                  </a:lnTo>
                  <a:lnTo>
                    <a:pt x="923"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37;p66">
              <a:extLst>
                <a:ext uri="{FF2B5EF4-FFF2-40B4-BE49-F238E27FC236}">
                  <a16:creationId xmlns:a16="http://schemas.microsoft.com/office/drawing/2014/main" id="{A04CF08C-BEC2-4161-A3E9-475D81B4DE00}"/>
                </a:ext>
              </a:extLst>
            </p:cNvPr>
            <p:cNvSpPr/>
            <p:nvPr/>
          </p:nvSpPr>
          <p:spPr>
            <a:xfrm>
              <a:off x="3825250" y="1957650"/>
              <a:ext cx="109875" cy="109875"/>
            </a:xfrm>
            <a:custGeom>
              <a:avLst/>
              <a:gdLst/>
              <a:ahLst/>
              <a:cxnLst/>
              <a:rect l="l" t="t" r="r" b="b"/>
              <a:pathLst>
                <a:path w="4395" h="4395" extrusionOk="0">
                  <a:moveTo>
                    <a:pt x="2197" y="1"/>
                  </a:moveTo>
                  <a:cubicBezTo>
                    <a:pt x="977" y="1"/>
                    <a:pt x="0" y="977"/>
                    <a:pt x="0" y="2198"/>
                  </a:cubicBezTo>
                  <a:cubicBezTo>
                    <a:pt x="0" y="3418"/>
                    <a:pt x="977" y="4395"/>
                    <a:pt x="2197" y="4395"/>
                  </a:cubicBezTo>
                  <a:cubicBezTo>
                    <a:pt x="3418" y="4395"/>
                    <a:pt x="4394" y="3418"/>
                    <a:pt x="4394" y="2198"/>
                  </a:cubicBezTo>
                  <a:cubicBezTo>
                    <a:pt x="4394" y="977"/>
                    <a:pt x="3418" y="1"/>
                    <a:pt x="2197"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38;p66">
              <a:extLst>
                <a:ext uri="{FF2B5EF4-FFF2-40B4-BE49-F238E27FC236}">
                  <a16:creationId xmlns:a16="http://schemas.microsoft.com/office/drawing/2014/main" id="{0B7BD338-2F47-4FC3-96D8-FEF599D9B11B}"/>
                </a:ext>
              </a:extLst>
            </p:cNvPr>
            <p:cNvSpPr/>
            <p:nvPr/>
          </p:nvSpPr>
          <p:spPr>
            <a:xfrm>
              <a:off x="3841525" y="1959700"/>
              <a:ext cx="93600" cy="107825"/>
            </a:xfrm>
            <a:custGeom>
              <a:avLst/>
              <a:gdLst/>
              <a:ahLst/>
              <a:cxnLst/>
              <a:rect l="l" t="t" r="r" b="b"/>
              <a:pathLst>
                <a:path w="3744" h="4313" extrusionOk="0">
                  <a:moveTo>
                    <a:pt x="2116" y="0"/>
                  </a:moveTo>
                  <a:lnTo>
                    <a:pt x="2116" y="0"/>
                  </a:lnTo>
                  <a:cubicBezTo>
                    <a:pt x="2496" y="380"/>
                    <a:pt x="2740" y="922"/>
                    <a:pt x="2740" y="1546"/>
                  </a:cubicBezTo>
                  <a:cubicBezTo>
                    <a:pt x="2740" y="2740"/>
                    <a:pt x="1763" y="3716"/>
                    <a:pt x="543" y="3716"/>
                  </a:cubicBezTo>
                  <a:cubicBezTo>
                    <a:pt x="353" y="3716"/>
                    <a:pt x="163" y="3716"/>
                    <a:pt x="0" y="3662"/>
                  </a:cubicBezTo>
                  <a:lnTo>
                    <a:pt x="0" y="3662"/>
                  </a:lnTo>
                  <a:cubicBezTo>
                    <a:pt x="380" y="4069"/>
                    <a:pt x="950" y="4313"/>
                    <a:pt x="1546" y="4313"/>
                  </a:cubicBezTo>
                  <a:cubicBezTo>
                    <a:pt x="2767" y="4313"/>
                    <a:pt x="3743" y="3336"/>
                    <a:pt x="3743" y="2116"/>
                  </a:cubicBezTo>
                  <a:cubicBezTo>
                    <a:pt x="3743" y="1085"/>
                    <a:pt x="3038" y="244"/>
                    <a:pt x="2116"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39;p66">
              <a:extLst>
                <a:ext uri="{FF2B5EF4-FFF2-40B4-BE49-F238E27FC236}">
                  <a16:creationId xmlns:a16="http://schemas.microsoft.com/office/drawing/2014/main" id="{9411E21F-4510-44F8-9379-36EB0659408C}"/>
                </a:ext>
              </a:extLst>
            </p:cNvPr>
            <p:cNvSpPr/>
            <p:nvPr/>
          </p:nvSpPr>
          <p:spPr>
            <a:xfrm>
              <a:off x="3819150" y="2470300"/>
              <a:ext cx="122075" cy="56300"/>
            </a:xfrm>
            <a:custGeom>
              <a:avLst/>
              <a:gdLst/>
              <a:ahLst/>
              <a:cxnLst/>
              <a:rect l="l" t="t" r="r" b="b"/>
              <a:pathLst>
                <a:path w="4883" h="2252" extrusionOk="0">
                  <a:moveTo>
                    <a:pt x="760" y="0"/>
                  </a:moveTo>
                  <a:cubicBezTo>
                    <a:pt x="353" y="0"/>
                    <a:pt x="0" y="353"/>
                    <a:pt x="0" y="760"/>
                  </a:cubicBezTo>
                  <a:lnTo>
                    <a:pt x="0" y="1953"/>
                  </a:lnTo>
                  <a:cubicBezTo>
                    <a:pt x="0" y="2116"/>
                    <a:pt x="136" y="2252"/>
                    <a:pt x="299" y="2252"/>
                  </a:cubicBezTo>
                  <a:lnTo>
                    <a:pt x="4557" y="2252"/>
                  </a:lnTo>
                  <a:cubicBezTo>
                    <a:pt x="4747" y="2252"/>
                    <a:pt x="4882" y="2116"/>
                    <a:pt x="4882" y="1953"/>
                  </a:cubicBezTo>
                  <a:lnTo>
                    <a:pt x="4882" y="760"/>
                  </a:lnTo>
                  <a:cubicBezTo>
                    <a:pt x="4882" y="353"/>
                    <a:pt x="4530" y="0"/>
                    <a:pt x="4096"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40;p66">
              <a:extLst>
                <a:ext uri="{FF2B5EF4-FFF2-40B4-BE49-F238E27FC236}">
                  <a16:creationId xmlns:a16="http://schemas.microsoft.com/office/drawing/2014/main" id="{90114B92-54C2-43D0-92E6-B94CFAA4D2BB}"/>
                </a:ext>
              </a:extLst>
            </p:cNvPr>
            <p:cNvSpPr/>
            <p:nvPr/>
          </p:nvSpPr>
          <p:spPr>
            <a:xfrm>
              <a:off x="3897125" y="2470300"/>
              <a:ext cx="44100" cy="56300"/>
            </a:xfrm>
            <a:custGeom>
              <a:avLst/>
              <a:gdLst/>
              <a:ahLst/>
              <a:cxnLst/>
              <a:rect l="l" t="t" r="r" b="b"/>
              <a:pathLst>
                <a:path w="1764" h="2252" extrusionOk="0">
                  <a:moveTo>
                    <a:pt x="0" y="0"/>
                  </a:moveTo>
                  <a:cubicBezTo>
                    <a:pt x="407" y="0"/>
                    <a:pt x="760" y="353"/>
                    <a:pt x="760" y="760"/>
                  </a:cubicBezTo>
                  <a:lnTo>
                    <a:pt x="760" y="1953"/>
                  </a:lnTo>
                  <a:cubicBezTo>
                    <a:pt x="760" y="2116"/>
                    <a:pt x="624" y="2252"/>
                    <a:pt x="462" y="2252"/>
                  </a:cubicBezTo>
                  <a:lnTo>
                    <a:pt x="1438" y="2252"/>
                  </a:lnTo>
                  <a:cubicBezTo>
                    <a:pt x="1628" y="2252"/>
                    <a:pt x="1763" y="2116"/>
                    <a:pt x="1763" y="1953"/>
                  </a:cubicBezTo>
                  <a:lnTo>
                    <a:pt x="1763" y="760"/>
                  </a:lnTo>
                  <a:cubicBezTo>
                    <a:pt x="1763" y="353"/>
                    <a:pt x="1411" y="0"/>
                    <a:pt x="977"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75;p41">
            <a:extLst>
              <a:ext uri="{FF2B5EF4-FFF2-40B4-BE49-F238E27FC236}">
                <a16:creationId xmlns:a16="http://schemas.microsoft.com/office/drawing/2014/main" id="{882E9B00-315F-4AA5-A4B2-07B41299D191}"/>
              </a:ext>
            </a:extLst>
          </p:cNvPr>
          <p:cNvSpPr txBox="1">
            <a:spLocks/>
          </p:cNvSpPr>
          <p:nvPr/>
        </p:nvSpPr>
        <p:spPr>
          <a:xfrm>
            <a:off x="654707" y="1256277"/>
            <a:ext cx="4921579" cy="22797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en" sz="1600" b="1" dirty="0">
                <a:solidFill>
                  <a:schemeClr val="bg1"/>
                </a:solidFill>
                <a:latin typeface="Karla" panose="020B0604020202020204" charset="0"/>
              </a:rPr>
              <a:t>Findings:</a:t>
            </a:r>
            <a:endParaRPr lang="en" sz="1600" dirty="0">
              <a:solidFill>
                <a:schemeClr val="bg1"/>
              </a:solidFill>
              <a:latin typeface="Karla" panose="020B0604020202020204" charset="0"/>
            </a:endParaRPr>
          </a:p>
          <a:p>
            <a:pPr marL="285750" indent="-285750">
              <a:buClr>
                <a:schemeClr val="bg1"/>
              </a:buClr>
              <a:buFont typeface="Arial" panose="020B0604020202020204" pitchFamily="34" charset="0"/>
              <a:buChar char="•"/>
            </a:pPr>
            <a:r>
              <a:rPr lang="en" sz="1600" dirty="0">
                <a:solidFill>
                  <a:schemeClr val="bg1"/>
                </a:solidFill>
                <a:latin typeface="Karla" panose="020B0604020202020204" charset="0"/>
              </a:rPr>
              <a:t>Both ventures gave similar results</a:t>
            </a:r>
          </a:p>
          <a:p>
            <a:pPr marL="285750" indent="-285750">
              <a:buClr>
                <a:schemeClr val="bg1"/>
              </a:buClr>
              <a:buFont typeface="Arial" panose="020B0604020202020204" pitchFamily="34" charset="0"/>
              <a:buChar char="•"/>
            </a:pPr>
            <a:r>
              <a:rPr lang="en" sz="1600" dirty="0">
                <a:solidFill>
                  <a:schemeClr val="bg1"/>
                </a:solidFill>
                <a:latin typeface="Karla" panose="020B0604020202020204" charset="0"/>
              </a:rPr>
              <a:t>‘hit’, ‘escape’, ‘assasin’, ‘face’ indicates some form of Action scenes within the successful clusters</a:t>
            </a:r>
          </a:p>
          <a:p>
            <a:pPr marL="285750" indent="-285750">
              <a:buClr>
                <a:schemeClr val="bg1"/>
              </a:buClr>
              <a:buFont typeface="Arial" panose="020B0604020202020204" pitchFamily="34" charset="0"/>
              <a:buChar char="•"/>
            </a:pPr>
            <a:r>
              <a:rPr lang="en-SG" sz="1600" dirty="0">
                <a:solidFill>
                  <a:schemeClr val="bg1"/>
                </a:solidFill>
                <a:latin typeface="Karla" panose="020B0604020202020204" charset="0"/>
              </a:rPr>
              <a:t>W</a:t>
            </a:r>
            <a:r>
              <a:rPr lang="en" sz="1600" dirty="0">
                <a:solidFill>
                  <a:schemeClr val="bg1"/>
                </a:solidFill>
                <a:latin typeface="Karla" panose="020B0604020202020204" charset="0"/>
              </a:rPr>
              <a:t>ords from ventures indicate that Superpowers or Fantasy are common features of top movies</a:t>
            </a:r>
          </a:p>
        </p:txBody>
      </p:sp>
      <p:grpSp>
        <p:nvGrpSpPr>
          <p:cNvPr id="57" name="Group 56">
            <a:extLst>
              <a:ext uri="{FF2B5EF4-FFF2-40B4-BE49-F238E27FC236}">
                <a16:creationId xmlns:a16="http://schemas.microsoft.com/office/drawing/2014/main" id="{4267656A-BDE2-4B4E-B690-149E5113D385}"/>
              </a:ext>
            </a:extLst>
          </p:cNvPr>
          <p:cNvGrpSpPr/>
          <p:nvPr/>
        </p:nvGrpSpPr>
        <p:grpSpPr>
          <a:xfrm>
            <a:off x="2638191" y="531465"/>
            <a:ext cx="701882" cy="672905"/>
            <a:chOff x="1171642" y="1287861"/>
            <a:chExt cx="2367157" cy="2367157"/>
          </a:xfrm>
        </p:grpSpPr>
        <p:pic>
          <p:nvPicPr>
            <p:cNvPr id="58" name="Picture 2" descr="Linear regression - Free arrows icons">
              <a:extLst>
                <a:ext uri="{FF2B5EF4-FFF2-40B4-BE49-F238E27FC236}">
                  <a16:creationId xmlns:a16="http://schemas.microsoft.com/office/drawing/2014/main" id="{6A3D9224-EB4F-499A-9923-DBD1139B6556}"/>
                </a:ext>
              </a:extLst>
            </p:cNvPr>
            <p:cNvPicPr>
              <a:picLocks noChangeAspect="1" noChangeArrowheads="1"/>
            </p:cNvPicPr>
            <p:nvPr/>
          </p:nvPicPr>
          <p:blipFill>
            <a:blip r:embed="rId3">
              <a:duotone>
                <a:srgbClr val="FEC659">
                  <a:shade val="45000"/>
                  <a:satMod val="135000"/>
                </a:srgbClr>
                <a:prstClr val="white"/>
              </a:duotone>
              <a:extLst>
                <a:ext uri="{BEBA8EAE-BF5A-486C-A8C5-ECC9F3942E4B}">
                  <a14:imgProps xmlns:a14="http://schemas.microsoft.com/office/drawing/2010/main">
                    <a14:imgLayer r:embed="rId4">
                      <a14:imgEffect>
                        <a14:backgroundRemoval t="3906" b="97266" l="3516" r="97266">
                          <a14:foregroundMark x1="5078" y1="13281" x2="5078" y2="13281"/>
                          <a14:foregroundMark x1="5078" y1="4492" x2="5273" y2="7617"/>
                          <a14:foregroundMark x1="5416" y1="88199" x2="5469" y2="92773"/>
                          <a14:foregroundMark x1="4492" y1="8398" x2="5400" y2="86806"/>
                          <a14:foregroundMark x1="7617" y1="8789" x2="7617" y2="8789"/>
                          <a14:foregroundMark x1="4102" y1="4688" x2="4102" y2="4688"/>
                          <a14:foregroundMark x1="17969" y1="95508" x2="17969" y2="95508"/>
                          <a14:foregroundMark x1="30664" y1="94922" x2="30664" y2="94922"/>
                          <a14:foregroundMark x1="44141" y1="95898" x2="66797" y2="95313"/>
                          <a14:foregroundMark x1="66797" y1="95313" x2="95898" y2="95703"/>
                          <a14:foregroundMark x1="92383" y1="93750" x2="24609" y2="94336"/>
                          <a14:foregroundMark x1="24609" y1="94336" x2="42383" y2="95313"/>
                          <a14:foregroundMark x1="92188" y1="91797" x2="97266" y2="96484"/>
                          <a14:foregroundMark x1="5273" y1="97266" x2="3516" y2="88867"/>
                          <a14:foregroundMark x1="4688" y1="3906" x2="8594" y2="7031"/>
                          <a14:backgroundMark x1="27930" y1="50195" x2="27930" y2="50195"/>
                          <a14:backgroundMark x1="27930" y1="50195" x2="22461" y2="53320"/>
                          <a14:backgroundMark x1="24219" y1="48242" x2="18945" y2="70508"/>
                          <a14:backgroundMark x1="18945" y1="70508" x2="90820" y2="10938"/>
                          <a14:backgroundMark x1="13281" y1="86719" x2="28711" y2="70703"/>
                          <a14:backgroundMark x1="28711" y1="70703" x2="30273" y2="70898"/>
                          <a14:backgroundMark x1="13281" y1="87305" x2="13281" y2="87305"/>
                          <a14:backgroundMark x1="13281" y1="88086" x2="12500" y2="85938"/>
                          <a14:backgroundMark x1="11523" y1="85938" x2="11719" y2="87305"/>
                        </a14:backgroundRemoval>
                      </a14:imgEffect>
                    </a14:imgLayer>
                  </a14:imgProps>
                </a:ext>
                <a:ext uri="{28A0092B-C50C-407E-A947-70E740481C1C}">
                  <a14:useLocalDpi xmlns:a14="http://schemas.microsoft.com/office/drawing/2010/main" val="0"/>
                </a:ext>
              </a:extLst>
            </a:blip>
            <a:srcRect/>
            <a:stretch>
              <a:fillRect/>
            </a:stretch>
          </p:blipFill>
          <p:spPr bwMode="auto">
            <a:xfrm>
              <a:off x="1171642" y="1287861"/>
              <a:ext cx="2367157" cy="2367157"/>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2002F4EB-4727-4F31-B040-C3F258AF5CAB}"/>
                </a:ext>
              </a:extLst>
            </p:cNvPr>
            <p:cNvGrpSpPr/>
            <p:nvPr/>
          </p:nvGrpSpPr>
          <p:grpSpPr>
            <a:xfrm>
              <a:off x="2460024" y="2515079"/>
              <a:ext cx="939044" cy="792377"/>
              <a:chOff x="2223916" y="2571750"/>
              <a:chExt cx="939044" cy="792377"/>
            </a:xfrm>
          </p:grpSpPr>
          <p:sp>
            <p:nvSpPr>
              <p:cNvPr id="75" name="Flowchart: Connector 74">
                <a:extLst>
                  <a:ext uri="{FF2B5EF4-FFF2-40B4-BE49-F238E27FC236}">
                    <a16:creationId xmlns:a16="http://schemas.microsoft.com/office/drawing/2014/main" id="{119BD6E2-1297-47A1-B7F7-4580F5A508BD}"/>
                  </a:ext>
                </a:extLst>
              </p:cNvPr>
              <p:cNvSpPr/>
              <p:nvPr/>
            </p:nvSpPr>
            <p:spPr>
              <a:xfrm>
                <a:off x="2455078" y="3060967"/>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Flowchart: Connector 75">
                <a:extLst>
                  <a:ext uri="{FF2B5EF4-FFF2-40B4-BE49-F238E27FC236}">
                    <a16:creationId xmlns:a16="http://schemas.microsoft.com/office/drawing/2014/main" id="{9DA56EAC-F720-42B9-B36C-6E0EBDA1BD33}"/>
                  </a:ext>
                </a:extLst>
              </p:cNvPr>
              <p:cNvSpPr/>
              <p:nvPr/>
            </p:nvSpPr>
            <p:spPr>
              <a:xfrm>
                <a:off x="2590450" y="2856610"/>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7" name="Flowchart: Connector 76">
                <a:extLst>
                  <a:ext uri="{FF2B5EF4-FFF2-40B4-BE49-F238E27FC236}">
                    <a16:creationId xmlns:a16="http://schemas.microsoft.com/office/drawing/2014/main" id="{189C40D1-8F3A-41A2-881B-B342BC7A57B4}"/>
                  </a:ext>
                </a:extLst>
              </p:cNvPr>
              <p:cNvSpPr/>
              <p:nvPr/>
            </p:nvSpPr>
            <p:spPr>
              <a:xfrm>
                <a:off x="2664771" y="3156150"/>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8" name="Flowchart: Connector 77">
                <a:extLst>
                  <a:ext uri="{FF2B5EF4-FFF2-40B4-BE49-F238E27FC236}">
                    <a16:creationId xmlns:a16="http://schemas.microsoft.com/office/drawing/2014/main" id="{588DE0CE-BF87-4BF7-AD80-B4DB7D90D0E4}"/>
                  </a:ext>
                </a:extLst>
              </p:cNvPr>
              <p:cNvSpPr/>
              <p:nvPr/>
            </p:nvSpPr>
            <p:spPr>
              <a:xfrm>
                <a:off x="2836327" y="2771435"/>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Flowchart: Connector 78">
                <a:extLst>
                  <a:ext uri="{FF2B5EF4-FFF2-40B4-BE49-F238E27FC236}">
                    <a16:creationId xmlns:a16="http://schemas.microsoft.com/office/drawing/2014/main" id="{1A9C4C4B-71AD-47D7-ABBF-04A318BA0A9C}"/>
                  </a:ext>
                </a:extLst>
              </p:cNvPr>
              <p:cNvSpPr/>
              <p:nvPr/>
            </p:nvSpPr>
            <p:spPr>
              <a:xfrm>
                <a:off x="2455077" y="2652253"/>
                <a:ext cx="160754" cy="157097"/>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Flowchart: Connector 79">
                <a:extLst>
                  <a:ext uri="{FF2B5EF4-FFF2-40B4-BE49-F238E27FC236}">
                    <a16:creationId xmlns:a16="http://schemas.microsoft.com/office/drawing/2014/main" id="{9214F9E7-1CFF-4771-9FC1-4E11A461C684}"/>
                  </a:ext>
                </a:extLst>
              </p:cNvPr>
              <p:cNvSpPr/>
              <p:nvPr/>
            </p:nvSpPr>
            <p:spPr>
              <a:xfrm>
                <a:off x="2223916" y="2571750"/>
                <a:ext cx="939044" cy="792377"/>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60" name="Group 59">
              <a:extLst>
                <a:ext uri="{FF2B5EF4-FFF2-40B4-BE49-F238E27FC236}">
                  <a16:creationId xmlns:a16="http://schemas.microsoft.com/office/drawing/2014/main" id="{3E138082-00BA-4253-ABB9-7AD45464B79E}"/>
                </a:ext>
              </a:extLst>
            </p:cNvPr>
            <p:cNvGrpSpPr/>
            <p:nvPr/>
          </p:nvGrpSpPr>
          <p:grpSpPr>
            <a:xfrm>
              <a:off x="1432317" y="2202505"/>
              <a:ext cx="848775" cy="783517"/>
              <a:chOff x="1432317" y="2202505"/>
              <a:chExt cx="848775" cy="783517"/>
            </a:xfrm>
          </p:grpSpPr>
          <p:sp>
            <p:nvSpPr>
              <p:cNvPr id="69" name="Flowchart: Connector 68">
                <a:extLst>
                  <a:ext uri="{FF2B5EF4-FFF2-40B4-BE49-F238E27FC236}">
                    <a16:creationId xmlns:a16="http://schemas.microsoft.com/office/drawing/2014/main" id="{8E4A1147-BFDF-4C5A-AEA3-CD97BBD3997C}"/>
                  </a:ext>
                </a:extLst>
              </p:cNvPr>
              <p:cNvSpPr/>
              <p:nvPr/>
            </p:nvSpPr>
            <p:spPr>
              <a:xfrm>
                <a:off x="2070191" y="2577619"/>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0" name="Flowchart: Connector 69">
                <a:extLst>
                  <a:ext uri="{FF2B5EF4-FFF2-40B4-BE49-F238E27FC236}">
                    <a16:creationId xmlns:a16="http://schemas.microsoft.com/office/drawing/2014/main" id="{EBE95D91-1B4E-4ED8-B24E-39A4C583968E}"/>
                  </a:ext>
                </a:extLst>
              </p:cNvPr>
              <p:cNvSpPr/>
              <p:nvPr/>
            </p:nvSpPr>
            <p:spPr>
              <a:xfrm>
                <a:off x="1504094" y="2481754"/>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1" name="Flowchart: Connector 70">
                <a:extLst>
                  <a:ext uri="{FF2B5EF4-FFF2-40B4-BE49-F238E27FC236}">
                    <a16:creationId xmlns:a16="http://schemas.microsoft.com/office/drawing/2014/main" id="{E2B92A84-FCB5-42A2-B00A-66ABF16D0F1F}"/>
                  </a:ext>
                </a:extLst>
              </p:cNvPr>
              <p:cNvSpPr/>
              <p:nvPr/>
            </p:nvSpPr>
            <p:spPr>
              <a:xfrm>
                <a:off x="1841636" y="2278206"/>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Flowchart: Connector 71">
                <a:extLst>
                  <a:ext uri="{FF2B5EF4-FFF2-40B4-BE49-F238E27FC236}">
                    <a16:creationId xmlns:a16="http://schemas.microsoft.com/office/drawing/2014/main" id="{7544BF7B-B1BF-448F-80FF-A21B6BD28B39}"/>
                  </a:ext>
                </a:extLst>
              </p:cNvPr>
              <p:cNvSpPr/>
              <p:nvPr/>
            </p:nvSpPr>
            <p:spPr>
              <a:xfrm>
                <a:off x="1736239" y="2450274"/>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Flowchart: Connector 72">
                <a:extLst>
                  <a:ext uri="{FF2B5EF4-FFF2-40B4-BE49-F238E27FC236}">
                    <a16:creationId xmlns:a16="http://schemas.microsoft.com/office/drawing/2014/main" id="{628C9CBA-FD0D-4BE1-8DE5-557055971337}"/>
                  </a:ext>
                </a:extLst>
              </p:cNvPr>
              <p:cNvSpPr/>
              <p:nvPr/>
            </p:nvSpPr>
            <p:spPr>
              <a:xfrm>
                <a:off x="1649395" y="2664095"/>
                <a:ext cx="145301" cy="155341"/>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4" name="Flowchart: Connector 73">
                <a:extLst>
                  <a:ext uri="{FF2B5EF4-FFF2-40B4-BE49-F238E27FC236}">
                    <a16:creationId xmlns:a16="http://schemas.microsoft.com/office/drawing/2014/main" id="{3165D198-1250-4CEE-B82B-093BB9A2470D}"/>
                  </a:ext>
                </a:extLst>
              </p:cNvPr>
              <p:cNvSpPr/>
              <p:nvPr/>
            </p:nvSpPr>
            <p:spPr>
              <a:xfrm>
                <a:off x="1432317" y="2202505"/>
                <a:ext cx="848775" cy="783517"/>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61" name="Group 60">
              <a:extLst>
                <a:ext uri="{FF2B5EF4-FFF2-40B4-BE49-F238E27FC236}">
                  <a16:creationId xmlns:a16="http://schemas.microsoft.com/office/drawing/2014/main" id="{93FED7FD-6CA3-4CC9-A0AD-C00711911EDF}"/>
                </a:ext>
              </a:extLst>
            </p:cNvPr>
            <p:cNvGrpSpPr/>
            <p:nvPr/>
          </p:nvGrpSpPr>
          <p:grpSpPr>
            <a:xfrm>
              <a:off x="2231568" y="1430757"/>
              <a:ext cx="972230" cy="832693"/>
              <a:chOff x="2231568" y="1430757"/>
              <a:chExt cx="972230" cy="832693"/>
            </a:xfrm>
          </p:grpSpPr>
          <p:sp>
            <p:nvSpPr>
              <p:cNvPr id="62" name="Flowchart: Connector 61">
                <a:extLst>
                  <a:ext uri="{FF2B5EF4-FFF2-40B4-BE49-F238E27FC236}">
                    <a16:creationId xmlns:a16="http://schemas.microsoft.com/office/drawing/2014/main" id="{437FBAED-2896-4170-A29D-C9DDF9E95B57}"/>
                  </a:ext>
                </a:extLst>
              </p:cNvPr>
              <p:cNvSpPr/>
              <p:nvPr/>
            </p:nvSpPr>
            <p:spPr>
              <a:xfrm>
                <a:off x="2231568" y="1430757"/>
                <a:ext cx="972230" cy="832693"/>
              </a:xfrm>
              <a:prstGeom prst="flowChartConnector">
                <a:avLst/>
              </a:prstGeom>
              <a:solidFill>
                <a:srgbClr val="FFC94A">
                  <a:alpha val="14000"/>
                </a:srgbClr>
              </a:solidFill>
              <a:ln w="9525">
                <a:solidFill>
                  <a:srgbClr val="FFC9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3" name="Flowchart: Connector 62">
                <a:extLst>
                  <a:ext uri="{FF2B5EF4-FFF2-40B4-BE49-F238E27FC236}">
                    <a16:creationId xmlns:a16="http://schemas.microsoft.com/office/drawing/2014/main" id="{1E3FA058-3BCC-4088-BF73-7D480E4A1FAB}"/>
                  </a:ext>
                </a:extLst>
              </p:cNvPr>
              <p:cNvSpPr/>
              <p:nvPr/>
            </p:nvSpPr>
            <p:spPr>
              <a:xfrm>
                <a:off x="2312265" y="1754326"/>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Flowchart: Connector 63">
                <a:extLst>
                  <a:ext uri="{FF2B5EF4-FFF2-40B4-BE49-F238E27FC236}">
                    <a16:creationId xmlns:a16="http://schemas.microsoft.com/office/drawing/2014/main" id="{83092345-E93A-4DC8-91C9-455AF76D88BF}"/>
                  </a:ext>
                </a:extLst>
              </p:cNvPr>
              <p:cNvSpPr/>
              <p:nvPr/>
            </p:nvSpPr>
            <p:spPr>
              <a:xfrm>
                <a:off x="2651468" y="1505740"/>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Flowchart: Connector 64">
                <a:extLst>
                  <a:ext uri="{FF2B5EF4-FFF2-40B4-BE49-F238E27FC236}">
                    <a16:creationId xmlns:a16="http://schemas.microsoft.com/office/drawing/2014/main" id="{32DD1636-D1C7-40ED-BBBE-AA598DC53B62}"/>
                  </a:ext>
                </a:extLst>
              </p:cNvPr>
              <p:cNvSpPr/>
              <p:nvPr/>
            </p:nvSpPr>
            <p:spPr>
              <a:xfrm>
                <a:off x="2526359" y="2019468"/>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Flowchart: Connector 65">
                <a:extLst>
                  <a:ext uri="{FF2B5EF4-FFF2-40B4-BE49-F238E27FC236}">
                    <a16:creationId xmlns:a16="http://schemas.microsoft.com/office/drawing/2014/main" id="{ACCB10EA-7C97-4C36-ABD8-61D512AC1335}"/>
                  </a:ext>
                </a:extLst>
              </p:cNvPr>
              <p:cNvSpPr/>
              <p:nvPr/>
            </p:nvSpPr>
            <p:spPr>
              <a:xfrm>
                <a:off x="2771752" y="1682386"/>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Flowchart: Connector 66">
                <a:extLst>
                  <a:ext uri="{FF2B5EF4-FFF2-40B4-BE49-F238E27FC236}">
                    <a16:creationId xmlns:a16="http://schemas.microsoft.com/office/drawing/2014/main" id="{360D3B74-197D-4CA8-A082-1D1D8E2533C0}"/>
                  </a:ext>
                </a:extLst>
              </p:cNvPr>
              <p:cNvSpPr/>
              <p:nvPr/>
            </p:nvSpPr>
            <p:spPr>
              <a:xfrm>
                <a:off x="2564199" y="1700583"/>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Flowchart: Connector 67">
                <a:extLst>
                  <a:ext uri="{FF2B5EF4-FFF2-40B4-BE49-F238E27FC236}">
                    <a16:creationId xmlns:a16="http://schemas.microsoft.com/office/drawing/2014/main" id="{1DA4A1CA-F0C7-4D51-BAED-AB2A330B0489}"/>
                  </a:ext>
                </a:extLst>
              </p:cNvPr>
              <p:cNvSpPr/>
              <p:nvPr/>
            </p:nvSpPr>
            <p:spPr>
              <a:xfrm>
                <a:off x="2846329" y="1922258"/>
                <a:ext cx="166435" cy="165090"/>
              </a:xfrm>
              <a:prstGeom prst="flowChartConnector">
                <a:avLst/>
              </a:prstGeom>
              <a:solidFill>
                <a:srgbClr val="FFC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81" name="Google Shape;475;p41">
            <a:extLst>
              <a:ext uri="{FF2B5EF4-FFF2-40B4-BE49-F238E27FC236}">
                <a16:creationId xmlns:a16="http://schemas.microsoft.com/office/drawing/2014/main" id="{B77CB57C-2AF8-466E-8049-45594B0B9C91}"/>
              </a:ext>
            </a:extLst>
          </p:cNvPr>
          <p:cNvSpPr txBox="1">
            <a:spLocks/>
          </p:cNvSpPr>
          <p:nvPr/>
        </p:nvSpPr>
        <p:spPr>
          <a:xfrm>
            <a:off x="627958" y="3190630"/>
            <a:ext cx="4921579" cy="12134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en-SG" sz="1600" b="1" dirty="0">
                <a:solidFill>
                  <a:schemeClr val="bg1"/>
                </a:solidFill>
                <a:latin typeface="Karla" panose="020B0604020202020204" charset="0"/>
              </a:rPr>
              <a:t>Recommendation:</a:t>
            </a:r>
          </a:p>
          <a:p>
            <a:pPr marL="285750" indent="-285750">
              <a:buClr>
                <a:schemeClr val="bg1"/>
              </a:buClr>
              <a:buFont typeface="Arial" panose="020B0604020202020204" pitchFamily="34" charset="0"/>
              <a:buChar char="•"/>
            </a:pPr>
            <a:r>
              <a:rPr lang="en-SG" sz="1600" dirty="0">
                <a:solidFill>
                  <a:schemeClr val="bg1"/>
                </a:solidFill>
                <a:latin typeface="Karla" panose="020B0604020202020204" charset="0"/>
              </a:rPr>
              <a:t>Incorporate Action and Crime themes and elements into movies to fall into same successful cluster</a:t>
            </a:r>
            <a:endParaRPr lang="en" sz="1600" dirty="0">
              <a:solidFill>
                <a:schemeClr val="bg1"/>
              </a:solidFill>
              <a:latin typeface="Karla" panose="020B0604020202020204" charset="0"/>
            </a:endParaRPr>
          </a:p>
        </p:txBody>
      </p:sp>
    </p:spTree>
    <p:extLst>
      <p:ext uri="{BB962C8B-B14F-4D97-AF65-F5344CB8AC3E}">
        <p14:creationId xmlns:p14="http://schemas.microsoft.com/office/powerpoint/2010/main" val="236326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8"/>
          <p:cNvSpPr/>
          <p:nvPr/>
        </p:nvSpPr>
        <p:spPr>
          <a:xfrm>
            <a:off x="6611376" y="1197974"/>
            <a:ext cx="1975679" cy="1975629"/>
          </a:xfrm>
          <a:custGeom>
            <a:avLst/>
            <a:gdLst/>
            <a:ahLst/>
            <a:cxnLst/>
            <a:rect l="l" t="t" r="r" b="b"/>
            <a:pathLst>
              <a:path w="39947" h="39946" extrusionOk="0">
                <a:moveTo>
                  <a:pt x="19968" y="0"/>
                </a:moveTo>
                <a:cubicBezTo>
                  <a:pt x="8942" y="0"/>
                  <a:pt x="1" y="8942"/>
                  <a:pt x="1" y="19979"/>
                </a:cubicBezTo>
                <a:cubicBezTo>
                  <a:pt x="1" y="31004"/>
                  <a:pt x="8942" y="39945"/>
                  <a:pt x="19968" y="39945"/>
                </a:cubicBezTo>
                <a:cubicBezTo>
                  <a:pt x="31005" y="39945"/>
                  <a:pt x="39946" y="31004"/>
                  <a:pt x="39946" y="19979"/>
                </a:cubicBezTo>
                <a:cubicBezTo>
                  <a:pt x="39946" y="8942"/>
                  <a:pt x="31005" y="0"/>
                  <a:pt x="19968" y="0"/>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Analysis (1)</a:t>
            </a:r>
            <a:br>
              <a:rPr lang="en"/>
            </a:br>
            <a:endParaRPr/>
          </a:p>
        </p:txBody>
      </p:sp>
      <p:sp>
        <p:nvSpPr>
          <p:cNvPr id="649" name="Google Shape;649;p48"/>
          <p:cNvSpPr txBox="1">
            <a:spLocks noGrp="1"/>
          </p:cNvSpPr>
          <p:nvPr>
            <p:ph type="title" idx="4294967295"/>
          </p:nvPr>
        </p:nvSpPr>
        <p:spPr>
          <a:xfrm>
            <a:off x="6876836" y="1388478"/>
            <a:ext cx="1429832" cy="4181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400"/>
              <a:t>Popularity</a:t>
            </a:r>
            <a:endParaRPr sz="1400"/>
          </a:p>
        </p:txBody>
      </p:sp>
      <p:grpSp>
        <p:nvGrpSpPr>
          <p:cNvPr id="651" name="Google Shape;651;p48"/>
          <p:cNvGrpSpPr/>
          <p:nvPr/>
        </p:nvGrpSpPr>
        <p:grpSpPr>
          <a:xfrm>
            <a:off x="8130603" y="1842488"/>
            <a:ext cx="963457" cy="3165813"/>
            <a:chOff x="4869425" y="948450"/>
            <a:chExt cx="567875" cy="1865975"/>
          </a:xfrm>
        </p:grpSpPr>
        <p:sp>
          <p:nvSpPr>
            <p:cNvPr id="652" name="Google Shape;652;p48"/>
            <p:cNvSpPr/>
            <p:nvPr/>
          </p:nvSpPr>
          <p:spPr>
            <a:xfrm>
              <a:off x="4870900" y="1230500"/>
              <a:ext cx="188750" cy="737525"/>
            </a:xfrm>
            <a:custGeom>
              <a:avLst/>
              <a:gdLst/>
              <a:ahLst/>
              <a:cxnLst/>
              <a:rect l="l" t="t" r="r" b="b"/>
              <a:pathLst>
                <a:path w="7550" h="29501" extrusionOk="0">
                  <a:moveTo>
                    <a:pt x="7549" y="0"/>
                  </a:moveTo>
                  <a:lnTo>
                    <a:pt x="7549" y="0"/>
                  </a:lnTo>
                  <a:cubicBezTo>
                    <a:pt x="7549" y="1"/>
                    <a:pt x="6394" y="1239"/>
                    <a:pt x="5240" y="1766"/>
                  </a:cubicBezTo>
                  <a:cubicBezTo>
                    <a:pt x="4076" y="2294"/>
                    <a:pt x="2963" y="2469"/>
                    <a:pt x="2779" y="3633"/>
                  </a:cubicBezTo>
                  <a:cubicBezTo>
                    <a:pt x="2595" y="4788"/>
                    <a:pt x="2787" y="6395"/>
                    <a:pt x="2779" y="7884"/>
                  </a:cubicBezTo>
                  <a:cubicBezTo>
                    <a:pt x="2771" y="9374"/>
                    <a:pt x="2787" y="11592"/>
                    <a:pt x="2561" y="12554"/>
                  </a:cubicBezTo>
                  <a:cubicBezTo>
                    <a:pt x="2335" y="13517"/>
                    <a:pt x="1657" y="15124"/>
                    <a:pt x="1574" y="16664"/>
                  </a:cubicBezTo>
                  <a:cubicBezTo>
                    <a:pt x="1482" y="18195"/>
                    <a:pt x="862" y="21618"/>
                    <a:pt x="544" y="22631"/>
                  </a:cubicBezTo>
                  <a:cubicBezTo>
                    <a:pt x="235" y="23635"/>
                    <a:pt x="260" y="23786"/>
                    <a:pt x="235" y="24163"/>
                  </a:cubicBezTo>
                  <a:cubicBezTo>
                    <a:pt x="201" y="24539"/>
                    <a:pt x="0" y="26539"/>
                    <a:pt x="59" y="26824"/>
                  </a:cubicBezTo>
                  <a:cubicBezTo>
                    <a:pt x="118" y="27100"/>
                    <a:pt x="369" y="27527"/>
                    <a:pt x="436" y="27853"/>
                  </a:cubicBezTo>
                  <a:cubicBezTo>
                    <a:pt x="503" y="28171"/>
                    <a:pt x="569" y="28238"/>
                    <a:pt x="712" y="28414"/>
                  </a:cubicBezTo>
                  <a:cubicBezTo>
                    <a:pt x="854" y="28590"/>
                    <a:pt x="1113" y="28858"/>
                    <a:pt x="1281" y="29142"/>
                  </a:cubicBezTo>
                  <a:cubicBezTo>
                    <a:pt x="1427" y="29379"/>
                    <a:pt x="1487" y="29500"/>
                    <a:pt x="1580" y="29500"/>
                  </a:cubicBezTo>
                  <a:cubicBezTo>
                    <a:pt x="1598" y="29500"/>
                    <a:pt x="1618" y="29495"/>
                    <a:pt x="1641" y="29485"/>
                  </a:cubicBezTo>
                  <a:cubicBezTo>
                    <a:pt x="1775" y="29435"/>
                    <a:pt x="1816" y="29092"/>
                    <a:pt x="1657" y="28749"/>
                  </a:cubicBezTo>
                  <a:cubicBezTo>
                    <a:pt x="1498" y="28397"/>
                    <a:pt x="1239" y="28205"/>
                    <a:pt x="1206" y="28012"/>
                  </a:cubicBezTo>
                  <a:cubicBezTo>
                    <a:pt x="1164" y="27812"/>
                    <a:pt x="904" y="27335"/>
                    <a:pt x="913" y="27083"/>
                  </a:cubicBezTo>
                  <a:cubicBezTo>
                    <a:pt x="929" y="26832"/>
                    <a:pt x="963" y="25995"/>
                    <a:pt x="980" y="25970"/>
                  </a:cubicBezTo>
                  <a:cubicBezTo>
                    <a:pt x="980" y="25969"/>
                    <a:pt x="981" y="25969"/>
                    <a:pt x="981" y="25969"/>
                  </a:cubicBezTo>
                  <a:cubicBezTo>
                    <a:pt x="997" y="25969"/>
                    <a:pt x="1080" y="26190"/>
                    <a:pt x="1088" y="26389"/>
                  </a:cubicBezTo>
                  <a:cubicBezTo>
                    <a:pt x="1097" y="26590"/>
                    <a:pt x="1097" y="26791"/>
                    <a:pt x="1164" y="26983"/>
                  </a:cubicBezTo>
                  <a:cubicBezTo>
                    <a:pt x="1231" y="27184"/>
                    <a:pt x="1298" y="27376"/>
                    <a:pt x="1331" y="27552"/>
                  </a:cubicBezTo>
                  <a:cubicBezTo>
                    <a:pt x="1356" y="27720"/>
                    <a:pt x="1406" y="28046"/>
                    <a:pt x="1565" y="28046"/>
                  </a:cubicBezTo>
                  <a:cubicBezTo>
                    <a:pt x="1724" y="28046"/>
                    <a:pt x="1984" y="27761"/>
                    <a:pt x="1934" y="27393"/>
                  </a:cubicBezTo>
                  <a:cubicBezTo>
                    <a:pt x="1892" y="27025"/>
                    <a:pt x="1808" y="26841"/>
                    <a:pt x="1808" y="26698"/>
                  </a:cubicBezTo>
                  <a:cubicBezTo>
                    <a:pt x="1808" y="26556"/>
                    <a:pt x="1842" y="26021"/>
                    <a:pt x="1950" y="25619"/>
                  </a:cubicBezTo>
                  <a:cubicBezTo>
                    <a:pt x="2068" y="25209"/>
                    <a:pt x="2118" y="24916"/>
                    <a:pt x="2009" y="24297"/>
                  </a:cubicBezTo>
                  <a:cubicBezTo>
                    <a:pt x="1892" y="23669"/>
                    <a:pt x="1699" y="23552"/>
                    <a:pt x="1750" y="23259"/>
                  </a:cubicBezTo>
                  <a:cubicBezTo>
                    <a:pt x="1800" y="22966"/>
                    <a:pt x="3373" y="19041"/>
                    <a:pt x="4160" y="17333"/>
                  </a:cubicBezTo>
                  <a:cubicBezTo>
                    <a:pt x="4955" y="15618"/>
                    <a:pt x="5181" y="14580"/>
                    <a:pt x="5298" y="12956"/>
                  </a:cubicBezTo>
                  <a:cubicBezTo>
                    <a:pt x="5424" y="11333"/>
                    <a:pt x="7549" y="1"/>
                    <a:pt x="7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4938475" y="1396000"/>
              <a:ext cx="90825" cy="269725"/>
            </a:xfrm>
            <a:custGeom>
              <a:avLst/>
              <a:gdLst/>
              <a:ahLst/>
              <a:cxnLst/>
              <a:rect l="l" t="t" r="r" b="b"/>
              <a:pathLst>
                <a:path w="3633" h="10789" extrusionOk="0">
                  <a:moveTo>
                    <a:pt x="3633" y="1"/>
                  </a:moveTo>
                  <a:cubicBezTo>
                    <a:pt x="2737" y="352"/>
                    <a:pt x="1691" y="938"/>
                    <a:pt x="1691" y="938"/>
                  </a:cubicBezTo>
                  <a:cubicBezTo>
                    <a:pt x="1691" y="938"/>
                    <a:pt x="494" y="101"/>
                    <a:pt x="319" y="101"/>
                  </a:cubicBezTo>
                  <a:cubicBezTo>
                    <a:pt x="312" y="100"/>
                    <a:pt x="305" y="100"/>
                    <a:pt x="298" y="100"/>
                  </a:cubicBezTo>
                  <a:cubicBezTo>
                    <a:pt x="233" y="100"/>
                    <a:pt x="150" y="133"/>
                    <a:pt x="59" y="193"/>
                  </a:cubicBezTo>
                  <a:cubicBezTo>
                    <a:pt x="68" y="553"/>
                    <a:pt x="76" y="913"/>
                    <a:pt x="76" y="1264"/>
                  </a:cubicBezTo>
                  <a:cubicBezTo>
                    <a:pt x="68" y="2319"/>
                    <a:pt x="76" y="3742"/>
                    <a:pt x="1" y="4821"/>
                  </a:cubicBezTo>
                  <a:cubicBezTo>
                    <a:pt x="168" y="4997"/>
                    <a:pt x="361" y="5164"/>
                    <a:pt x="578" y="5307"/>
                  </a:cubicBezTo>
                  <a:cubicBezTo>
                    <a:pt x="578" y="5307"/>
                    <a:pt x="1440" y="8445"/>
                    <a:pt x="1582" y="9525"/>
                  </a:cubicBezTo>
                  <a:cubicBezTo>
                    <a:pt x="1624" y="9793"/>
                    <a:pt x="1549" y="10228"/>
                    <a:pt x="1423" y="10789"/>
                  </a:cubicBezTo>
                  <a:cubicBezTo>
                    <a:pt x="1432" y="10763"/>
                    <a:pt x="1449" y="10738"/>
                    <a:pt x="1457" y="10713"/>
                  </a:cubicBezTo>
                  <a:cubicBezTo>
                    <a:pt x="2244" y="8998"/>
                    <a:pt x="2470" y="7960"/>
                    <a:pt x="2595" y="6336"/>
                  </a:cubicBezTo>
                  <a:cubicBezTo>
                    <a:pt x="2654" y="5591"/>
                    <a:pt x="3131" y="2804"/>
                    <a:pt x="363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5003350" y="1070025"/>
              <a:ext cx="200250" cy="238550"/>
            </a:xfrm>
            <a:custGeom>
              <a:avLst/>
              <a:gdLst/>
              <a:ahLst/>
              <a:cxnLst/>
              <a:rect l="l" t="t" r="r" b="b"/>
              <a:pathLst>
                <a:path w="8010" h="9542" extrusionOk="0">
                  <a:moveTo>
                    <a:pt x="8009" y="0"/>
                  </a:moveTo>
                  <a:lnTo>
                    <a:pt x="8009" y="0"/>
                  </a:lnTo>
                  <a:cubicBezTo>
                    <a:pt x="3164" y="1147"/>
                    <a:pt x="0" y="9541"/>
                    <a:pt x="0" y="9541"/>
                  </a:cubicBezTo>
                  <a:cubicBezTo>
                    <a:pt x="0" y="9541"/>
                    <a:pt x="33" y="9542"/>
                    <a:pt x="96" y="9542"/>
                  </a:cubicBezTo>
                  <a:cubicBezTo>
                    <a:pt x="572" y="9542"/>
                    <a:pt x="2747" y="9509"/>
                    <a:pt x="4988" y="8947"/>
                  </a:cubicBezTo>
                  <a:cubicBezTo>
                    <a:pt x="7532" y="8311"/>
                    <a:pt x="8009" y="7072"/>
                    <a:pt x="7767" y="4511"/>
                  </a:cubicBezTo>
                  <a:cubicBezTo>
                    <a:pt x="7633" y="3147"/>
                    <a:pt x="7909" y="804"/>
                    <a:pt x="800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4949975" y="2575850"/>
              <a:ext cx="101100" cy="238575"/>
            </a:xfrm>
            <a:custGeom>
              <a:avLst/>
              <a:gdLst/>
              <a:ahLst/>
              <a:cxnLst/>
              <a:rect l="l" t="t" r="r" b="b"/>
              <a:pathLst>
                <a:path w="4044" h="9543" extrusionOk="0">
                  <a:moveTo>
                    <a:pt x="2722" y="0"/>
                  </a:moveTo>
                  <a:cubicBezTo>
                    <a:pt x="2054" y="0"/>
                    <a:pt x="1487" y="328"/>
                    <a:pt x="1281" y="1357"/>
                  </a:cubicBezTo>
                  <a:cubicBezTo>
                    <a:pt x="1281" y="1357"/>
                    <a:pt x="938" y="3139"/>
                    <a:pt x="570" y="4629"/>
                  </a:cubicBezTo>
                  <a:cubicBezTo>
                    <a:pt x="202" y="6111"/>
                    <a:pt x="1" y="6546"/>
                    <a:pt x="160" y="7575"/>
                  </a:cubicBezTo>
                  <a:cubicBezTo>
                    <a:pt x="318" y="8596"/>
                    <a:pt x="681" y="9542"/>
                    <a:pt x="1266" y="9542"/>
                  </a:cubicBezTo>
                  <a:cubicBezTo>
                    <a:pt x="1271" y="9542"/>
                    <a:pt x="1276" y="9542"/>
                    <a:pt x="1281" y="9542"/>
                  </a:cubicBezTo>
                  <a:cubicBezTo>
                    <a:pt x="1876" y="9517"/>
                    <a:pt x="2964" y="8554"/>
                    <a:pt x="3508" y="6981"/>
                  </a:cubicBezTo>
                  <a:cubicBezTo>
                    <a:pt x="4043" y="5399"/>
                    <a:pt x="3608" y="3483"/>
                    <a:pt x="3725" y="2453"/>
                  </a:cubicBezTo>
                  <a:cubicBezTo>
                    <a:pt x="3834" y="1424"/>
                    <a:pt x="3683" y="76"/>
                    <a:pt x="2922" y="9"/>
                  </a:cubicBezTo>
                  <a:cubicBezTo>
                    <a:pt x="2854" y="3"/>
                    <a:pt x="2788" y="0"/>
                    <a:pt x="2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869425" y="1834550"/>
              <a:ext cx="42500" cy="133600"/>
            </a:xfrm>
            <a:custGeom>
              <a:avLst/>
              <a:gdLst/>
              <a:ahLst/>
              <a:cxnLst/>
              <a:rect l="l" t="t" r="r" b="b"/>
              <a:pathLst>
                <a:path w="1700" h="5344" extrusionOk="0">
                  <a:moveTo>
                    <a:pt x="1694" y="5328"/>
                  </a:moveTo>
                  <a:cubicBezTo>
                    <a:pt x="1684" y="5328"/>
                    <a:pt x="1665" y="5334"/>
                    <a:pt x="1641" y="5340"/>
                  </a:cubicBezTo>
                  <a:cubicBezTo>
                    <a:pt x="1668" y="5340"/>
                    <a:pt x="1689" y="5329"/>
                    <a:pt x="1697" y="5329"/>
                  </a:cubicBezTo>
                  <a:cubicBezTo>
                    <a:pt x="1699" y="5329"/>
                    <a:pt x="1700" y="5330"/>
                    <a:pt x="1700" y="5332"/>
                  </a:cubicBezTo>
                  <a:lnTo>
                    <a:pt x="1700" y="5332"/>
                  </a:lnTo>
                  <a:cubicBezTo>
                    <a:pt x="1700" y="5329"/>
                    <a:pt x="1698" y="5328"/>
                    <a:pt x="1694" y="5328"/>
                  </a:cubicBezTo>
                  <a:close/>
                  <a:moveTo>
                    <a:pt x="294" y="1"/>
                  </a:moveTo>
                  <a:cubicBezTo>
                    <a:pt x="294" y="1"/>
                    <a:pt x="235" y="327"/>
                    <a:pt x="160" y="854"/>
                  </a:cubicBezTo>
                  <a:cubicBezTo>
                    <a:pt x="126" y="1114"/>
                    <a:pt x="84" y="1432"/>
                    <a:pt x="51" y="1783"/>
                  </a:cubicBezTo>
                  <a:cubicBezTo>
                    <a:pt x="34" y="1959"/>
                    <a:pt x="18" y="2143"/>
                    <a:pt x="9" y="2336"/>
                  </a:cubicBezTo>
                  <a:cubicBezTo>
                    <a:pt x="9" y="2386"/>
                    <a:pt x="9" y="2428"/>
                    <a:pt x="1" y="2478"/>
                  </a:cubicBezTo>
                  <a:cubicBezTo>
                    <a:pt x="9" y="2536"/>
                    <a:pt x="9" y="2587"/>
                    <a:pt x="9" y="2645"/>
                  </a:cubicBezTo>
                  <a:cubicBezTo>
                    <a:pt x="26" y="2754"/>
                    <a:pt x="68" y="2855"/>
                    <a:pt x="101" y="2955"/>
                  </a:cubicBezTo>
                  <a:cubicBezTo>
                    <a:pt x="177" y="3147"/>
                    <a:pt x="260" y="3323"/>
                    <a:pt x="327" y="3499"/>
                  </a:cubicBezTo>
                  <a:cubicBezTo>
                    <a:pt x="352" y="3583"/>
                    <a:pt x="386" y="3658"/>
                    <a:pt x="411" y="3750"/>
                  </a:cubicBezTo>
                  <a:cubicBezTo>
                    <a:pt x="436" y="3842"/>
                    <a:pt x="461" y="3934"/>
                    <a:pt x="503" y="4026"/>
                  </a:cubicBezTo>
                  <a:cubicBezTo>
                    <a:pt x="603" y="4202"/>
                    <a:pt x="729" y="4311"/>
                    <a:pt x="829" y="4428"/>
                  </a:cubicBezTo>
                  <a:cubicBezTo>
                    <a:pt x="938" y="4545"/>
                    <a:pt x="1030" y="4654"/>
                    <a:pt x="1114" y="4754"/>
                  </a:cubicBezTo>
                  <a:cubicBezTo>
                    <a:pt x="1290" y="4947"/>
                    <a:pt x="1398" y="5131"/>
                    <a:pt x="1491" y="5257"/>
                  </a:cubicBezTo>
                  <a:cubicBezTo>
                    <a:pt x="1533" y="5306"/>
                    <a:pt x="1582" y="5344"/>
                    <a:pt x="1621" y="5344"/>
                  </a:cubicBezTo>
                  <a:cubicBezTo>
                    <a:pt x="1628" y="5344"/>
                    <a:pt x="1635" y="5343"/>
                    <a:pt x="1641" y="5340"/>
                  </a:cubicBezTo>
                  <a:cubicBezTo>
                    <a:pt x="1599" y="5340"/>
                    <a:pt x="1557" y="5298"/>
                    <a:pt x="1516" y="5240"/>
                  </a:cubicBezTo>
                  <a:cubicBezTo>
                    <a:pt x="1449" y="5114"/>
                    <a:pt x="1357" y="4913"/>
                    <a:pt x="1206" y="4687"/>
                  </a:cubicBezTo>
                  <a:cubicBezTo>
                    <a:pt x="1122" y="4579"/>
                    <a:pt x="1039" y="4461"/>
                    <a:pt x="938" y="4336"/>
                  </a:cubicBezTo>
                  <a:cubicBezTo>
                    <a:pt x="846" y="4219"/>
                    <a:pt x="729" y="4085"/>
                    <a:pt x="670" y="3951"/>
                  </a:cubicBezTo>
                  <a:cubicBezTo>
                    <a:pt x="637" y="3876"/>
                    <a:pt x="620" y="3792"/>
                    <a:pt x="603" y="3708"/>
                  </a:cubicBezTo>
                  <a:cubicBezTo>
                    <a:pt x="578" y="3624"/>
                    <a:pt x="545" y="3524"/>
                    <a:pt x="520" y="3432"/>
                  </a:cubicBezTo>
                  <a:cubicBezTo>
                    <a:pt x="453" y="3240"/>
                    <a:pt x="377" y="3064"/>
                    <a:pt x="302" y="2880"/>
                  </a:cubicBezTo>
                  <a:cubicBezTo>
                    <a:pt x="269" y="2788"/>
                    <a:pt x="235" y="2696"/>
                    <a:pt x="218" y="2612"/>
                  </a:cubicBezTo>
                  <a:cubicBezTo>
                    <a:pt x="218" y="2570"/>
                    <a:pt x="218" y="2528"/>
                    <a:pt x="210" y="2478"/>
                  </a:cubicBezTo>
                  <a:cubicBezTo>
                    <a:pt x="210" y="2436"/>
                    <a:pt x="210" y="2386"/>
                    <a:pt x="218" y="2336"/>
                  </a:cubicBezTo>
                  <a:cubicBezTo>
                    <a:pt x="218" y="2152"/>
                    <a:pt x="227" y="1967"/>
                    <a:pt x="227" y="1792"/>
                  </a:cubicBezTo>
                  <a:cubicBezTo>
                    <a:pt x="243" y="1440"/>
                    <a:pt x="260" y="1130"/>
                    <a:pt x="269" y="863"/>
                  </a:cubicBezTo>
                  <a:cubicBezTo>
                    <a:pt x="285" y="327"/>
                    <a:pt x="29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973200" y="2574400"/>
              <a:ext cx="72650" cy="127650"/>
            </a:xfrm>
            <a:custGeom>
              <a:avLst/>
              <a:gdLst/>
              <a:ahLst/>
              <a:cxnLst/>
              <a:rect l="l" t="t" r="r" b="b"/>
              <a:pathLst>
                <a:path w="2906" h="5106" extrusionOk="0">
                  <a:moveTo>
                    <a:pt x="2796" y="2511"/>
                  </a:moveTo>
                  <a:cubicBezTo>
                    <a:pt x="2905" y="1482"/>
                    <a:pt x="2754" y="134"/>
                    <a:pt x="1993" y="67"/>
                  </a:cubicBezTo>
                  <a:cubicBezTo>
                    <a:pt x="1240" y="0"/>
                    <a:pt x="578" y="285"/>
                    <a:pt x="352" y="1415"/>
                  </a:cubicBezTo>
                  <a:cubicBezTo>
                    <a:pt x="352" y="1415"/>
                    <a:pt x="202" y="2168"/>
                    <a:pt x="1" y="3097"/>
                  </a:cubicBezTo>
                  <a:cubicBezTo>
                    <a:pt x="813" y="3808"/>
                    <a:pt x="1758" y="4503"/>
                    <a:pt x="2855" y="5106"/>
                  </a:cubicBezTo>
                  <a:cubicBezTo>
                    <a:pt x="2855" y="4093"/>
                    <a:pt x="2721" y="3139"/>
                    <a:pt x="2796" y="2511"/>
                  </a:cubicBezTo>
                  <a:close/>
                </a:path>
              </a:pathLst>
            </a:custGeom>
            <a:solidFill>
              <a:srgbClr val="FB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4932000" y="1182800"/>
              <a:ext cx="460125" cy="800125"/>
            </a:xfrm>
            <a:custGeom>
              <a:avLst/>
              <a:gdLst/>
              <a:ahLst/>
              <a:cxnLst/>
              <a:rect l="l" t="t" r="r" b="b"/>
              <a:pathLst>
                <a:path w="18405" h="32005" extrusionOk="0">
                  <a:moveTo>
                    <a:pt x="4461" y="0"/>
                  </a:moveTo>
                  <a:cubicBezTo>
                    <a:pt x="4461" y="0"/>
                    <a:pt x="4888" y="1524"/>
                    <a:pt x="4980" y="2285"/>
                  </a:cubicBezTo>
                  <a:cubicBezTo>
                    <a:pt x="5072" y="3055"/>
                    <a:pt x="4587" y="3566"/>
                    <a:pt x="3791" y="4193"/>
                  </a:cubicBezTo>
                  <a:cubicBezTo>
                    <a:pt x="2988" y="4821"/>
                    <a:pt x="912" y="7600"/>
                    <a:pt x="452" y="8696"/>
                  </a:cubicBezTo>
                  <a:cubicBezTo>
                    <a:pt x="0" y="9792"/>
                    <a:pt x="611" y="12203"/>
                    <a:pt x="1415" y="12998"/>
                  </a:cubicBezTo>
                  <a:cubicBezTo>
                    <a:pt x="1807" y="13382"/>
                    <a:pt x="3712" y="13582"/>
                    <a:pt x="5680" y="13582"/>
                  </a:cubicBezTo>
                  <a:cubicBezTo>
                    <a:pt x="7786" y="13582"/>
                    <a:pt x="9965" y="13353"/>
                    <a:pt x="10437" y="12872"/>
                  </a:cubicBezTo>
                  <a:cubicBezTo>
                    <a:pt x="11349" y="11943"/>
                    <a:pt x="11575" y="11349"/>
                    <a:pt x="11667" y="11324"/>
                  </a:cubicBezTo>
                  <a:cubicBezTo>
                    <a:pt x="11667" y="11324"/>
                    <a:pt x="11668" y="11324"/>
                    <a:pt x="11668" y="11324"/>
                  </a:cubicBezTo>
                  <a:cubicBezTo>
                    <a:pt x="11775" y="11324"/>
                    <a:pt x="14120" y="16273"/>
                    <a:pt x="14320" y="17082"/>
                  </a:cubicBezTo>
                  <a:cubicBezTo>
                    <a:pt x="14521" y="17885"/>
                    <a:pt x="14613" y="19216"/>
                    <a:pt x="15266" y="21057"/>
                  </a:cubicBezTo>
                  <a:cubicBezTo>
                    <a:pt x="15919" y="22899"/>
                    <a:pt x="16496" y="25443"/>
                    <a:pt x="16538" y="26129"/>
                  </a:cubicBezTo>
                  <a:cubicBezTo>
                    <a:pt x="16588" y="26815"/>
                    <a:pt x="16069" y="27703"/>
                    <a:pt x="16069" y="27962"/>
                  </a:cubicBezTo>
                  <a:cubicBezTo>
                    <a:pt x="16061" y="28213"/>
                    <a:pt x="16086" y="28489"/>
                    <a:pt x="16103" y="28891"/>
                  </a:cubicBezTo>
                  <a:cubicBezTo>
                    <a:pt x="16119" y="29293"/>
                    <a:pt x="16136" y="29410"/>
                    <a:pt x="16103" y="29636"/>
                  </a:cubicBezTo>
                  <a:cubicBezTo>
                    <a:pt x="16069" y="29854"/>
                    <a:pt x="15960" y="30197"/>
                    <a:pt x="16069" y="30230"/>
                  </a:cubicBezTo>
                  <a:cubicBezTo>
                    <a:pt x="16088" y="30238"/>
                    <a:pt x="16115" y="30243"/>
                    <a:pt x="16147" y="30243"/>
                  </a:cubicBezTo>
                  <a:cubicBezTo>
                    <a:pt x="16288" y="30243"/>
                    <a:pt x="16530" y="30148"/>
                    <a:pt x="16605" y="29787"/>
                  </a:cubicBezTo>
                  <a:cubicBezTo>
                    <a:pt x="16697" y="29343"/>
                    <a:pt x="16697" y="29284"/>
                    <a:pt x="16772" y="29109"/>
                  </a:cubicBezTo>
                  <a:cubicBezTo>
                    <a:pt x="16848" y="28950"/>
                    <a:pt x="16957" y="28880"/>
                    <a:pt x="17002" y="28880"/>
                  </a:cubicBezTo>
                  <a:cubicBezTo>
                    <a:pt x="17007" y="28880"/>
                    <a:pt x="17012" y="28881"/>
                    <a:pt x="17015" y="28883"/>
                  </a:cubicBezTo>
                  <a:cubicBezTo>
                    <a:pt x="17048" y="28899"/>
                    <a:pt x="17149" y="29276"/>
                    <a:pt x="17082" y="29619"/>
                  </a:cubicBezTo>
                  <a:cubicBezTo>
                    <a:pt x="17015" y="29962"/>
                    <a:pt x="16898" y="30289"/>
                    <a:pt x="16797" y="30515"/>
                  </a:cubicBezTo>
                  <a:cubicBezTo>
                    <a:pt x="16697" y="30732"/>
                    <a:pt x="16345" y="31017"/>
                    <a:pt x="16178" y="31251"/>
                  </a:cubicBezTo>
                  <a:cubicBezTo>
                    <a:pt x="16002" y="31477"/>
                    <a:pt x="15902" y="31845"/>
                    <a:pt x="15994" y="31963"/>
                  </a:cubicBezTo>
                  <a:cubicBezTo>
                    <a:pt x="16019" y="31992"/>
                    <a:pt x="16046" y="32005"/>
                    <a:pt x="16075" y="32005"/>
                  </a:cubicBezTo>
                  <a:cubicBezTo>
                    <a:pt x="16164" y="32005"/>
                    <a:pt x="16280" y="31887"/>
                    <a:pt x="16463" y="31737"/>
                  </a:cubicBezTo>
                  <a:cubicBezTo>
                    <a:pt x="16697" y="31544"/>
                    <a:pt x="16755" y="31494"/>
                    <a:pt x="16981" y="31310"/>
                  </a:cubicBezTo>
                  <a:cubicBezTo>
                    <a:pt x="17199" y="31126"/>
                    <a:pt x="17274" y="30975"/>
                    <a:pt x="17450" y="30757"/>
                  </a:cubicBezTo>
                  <a:cubicBezTo>
                    <a:pt x="17634" y="30540"/>
                    <a:pt x="17952" y="29795"/>
                    <a:pt x="18120" y="29502"/>
                  </a:cubicBezTo>
                  <a:cubicBezTo>
                    <a:pt x="18295" y="29201"/>
                    <a:pt x="18396" y="29050"/>
                    <a:pt x="18404" y="28699"/>
                  </a:cubicBezTo>
                  <a:cubicBezTo>
                    <a:pt x="18404" y="28355"/>
                    <a:pt x="18128" y="26564"/>
                    <a:pt x="18061" y="25778"/>
                  </a:cubicBezTo>
                  <a:cubicBezTo>
                    <a:pt x="17994" y="24991"/>
                    <a:pt x="17567" y="19300"/>
                    <a:pt x="17216" y="18019"/>
                  </a:cubicBezTo>
                  <a:cubicBezTo>
                    <a:pt x="16864" y="16739"/>
                    <a:pt x="16454" y="15919"/>
                    <a:pt x="16144" y="14789"/>
                  </a:cubicBezTo>
                  <a:cubicBezTo>
                    <a:pt x="15843" y="13667"/>
                    <a:pt x="14872" y="10027"/>
                    <a:pt x="14613" y="8771"/>
                  </a:cubicBezTo>
                  <a:cubicBezTo>
                    <a:pt x="14353" y="7524"/>
                    <a:pt x="13943" y="5984"/>
                    <a:pt x="12780" y="5156"/>
                  </a:cubicBezTo>
                  <a:cubicBezTo>
                    <a:pt x="11617" y="4319"/>
                    <a:pt x="10127" y="4168"/>
                    <a:pt x="9349" y="3407"/>
                  </a:cubicBezTo>
                  <a:cubicBezTo>
                    <a:pt x="8579" y="2637"/>
                    <a:pt x="8369" y="1975"/>
                    <a:pt x="8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4991000" y="1378625"/>
              <a:ext cx="24700" cy="57575"/>
            </a:xfrm>
            <a:custGeom>
              <a:avLst/>
              <a:gdLst/>
              <a:ahLst/>
              <a:cxnLst/>
              <a:rect l="l" t="t" r="r" b="b"/>
              <a:pathLst>
                <a:path w="988" h="2303" extrusionOk="0">
                  <a:moveTo>
                    <a:pt x="988" y="1"/>
                  </a:moveTo>
                  <a:cubicBezTo>
                    <a:pt x="988" y="1"/>
                    <a:pt x="51" y="805"/>
                    <a:pt x="0" y="1851"/>
                  </a:cubicBezTo>
                  <a:lnTo>
                    <a:pt x="410" y="2302"/>
                  </a:lnTo>
                  <a:cubicBezTo>
                    <a:pt x="410" y="2302"/>
                    <a:pt x="469" y="72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5043525" y="1182800"/>
              <a:ext cx="107975" cy="71150"/>
            </a:xfrm>
            <a:custGeom>
              <a:avLst/>
              <a:gdLst/>
              <a:ahLst/>
              <a:cxnLst/>
              <a:rect l="l" t="t" r="r" b="b"/>
              <a:pathLst>
                <a:path w="4319" h="2846" extrusionOk="0">
                  <a:moveTo>
                    <a:pt x="0" y="0"/>
                  </a:moveTo>
                  <a:cubicBezTo>
                    <a:pt x="0" y="0"/>
                    <a:pt x="427" y="1524"/>
                    <a:pt x="519" y="2285"/>
                  </a:cubicBezTo>
                  <a:cubicBezTo>
                    <a:pt x="527" y="2394"/>
                    <a:pt x="527" y="2503"/>
                    <a:pt x="519" y="2603"/>
                  </a:cubicBezTo>
                  <a:cubicBezTo>
                    <a:pt x="837" y="2754"/>
                    <a:pt x="1138" y="2846"/>
                    <a:pt x="1389" y="2846"/>
                  </a:cubicBezTo>
                  <a:cubicBezTo>
                    <a:pt x="2159" y="2846"/>
                    <a:pt x="3440" y="1984"/>
                    <a:pt x="4143" y="1080"/>
                  </a:cubicBezTo>
                  <a:cubicBezTo>
                    <a:pt x="4176" y="770"/>
                    <a:pt x="4235" y="419"/>
                    <a:pt x="431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5179100" y="1415050"/>
              <a:ext cx="44575" cy="75975"/>
            </a:xfrm>
            <a:custGeom>
              <a:avLst/>
              <a:gdLst/>
              <a:ahLst/>
              <a:cxnLst/>
              <a:rect l="l" t="t" r="r" b="b"/>
              <a:pathLst>
                <a:path w="1783" h="3039" extrusionOk="0">
                  <a:moveTo>
                    <a:pt x="184" y="0"/>
                  </a:moveTo>
                  <a:lnTo>
                    <a:pt x="184" y="0"/>
                  </a:lnTo>
                  <a:cubicBezTo>
                    <a:pt x="184" y="0"/>
                    <a:pt x="0" y="2009"/>
                    <a:pt x="1080" y="3038"/>
                  </a:cubicBezTo>
                  <a:lnTo>
                    <a:pt x="1783" y="2034"/>
                  </a:lnTo>
                  <a:cubicBezTo>
                    <a:pt x="1783" y="2034"/>
                    <a:pt x="1055" y="854"/>
                    <a:pt x="184"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4882200" y="1378675"/>
              <a:ext cx="555100" cy="1365900"/>
            </a:xfrm>
            <a:custGeom>
              <a:avLst/>
              <a:gdLst/>
              <a:ahLst/>
              <a:cxnLst/>
              <a:rect l="l" t="t" r="r" b="b"/>
              <a:pathLst>
                <a:path w="22204" h="54636" extrusionOk="0">
                  <a:moveTo>
                    <a:pt x="7745" y="0"/>
                  </a:moveTo>
                  <a:cubicBezTo>
                    <a:pt x="7649" y="0"/>
                    <a:pt x="7551" y="5"/>
                    <a:pt x="7449" y="16"/>
                  </a:cubicBezTo>
                  <a:cubicBezTo>
                    <a:pt x="6528" y="99"/>
                    <a:pt x="4629" y="1079"/>
                    <a:pt x="4629" y="1079"/>
                  </a:cubicBezTo>
                  <a:cubicBezTo>
                    <a:pt x="4629" y="1079"/>
                    <a:pt x="3457" y="183"/>
                    <a:pt x="3273" y="166"/>
                  </a:cubicBezTo>
                  <a:cubicBezTo>
                    <a:pt x="3267" y="166"/>
                    <a:pt x="3261" y="166"/>
                    <a:pt x="3254" y="166"/>
                  </a:cubicBezTo>
                  <a:cubicBezTo>
                    <a:pt x="3062" y="166"/>
                    <a:pt x="2666" y="412"/>
                    <a:pt x="2285" y="1012"/>
                  </a:cubicBezTo>
                  <a:cubicBezTo>
                    <a:pt x="1900" y="1639"/>
                    <a:pt x="1657" y="2535"/>
                    <a:pt x="1791" y="3070"/>
                  </a:cubicBezTo>
                  <a:cubicBezTo>
                    <a:pt x="1934" y="3606"/>
                    <a:pt x="2293" y="4719"/>
                    <a:pt x="3315" y="5447"/>
                  </a:cubicBezTo>
                  <a:cubicBezTo>
                    <a:pt x="3315" y="5447"/>
                    <a:pt x="4051" y="8661"/>
                    <a:pt x="4151" y="9758"/>
                  </a:cubicBezTo>
                  <a:cubicBezTo>
                    <a:pt x="4260" y="10854"/>
                    <a:pt x="2436" y="14536"/>
                    <a:pt x="2821" y="18378"/>
                  </a:cubicBezTo>
                  <a:cubicBezTo>
                    <a:pt x="3214" y="22211"/>
                    <a:pt x="4972" y="26898"/>
                    <a:pt x="5474" y="29735"/>
                  </a:cubicBezTo>
                  <a:cubicBezTo>
                    <a:pt x="5474" y="29735"/>
                    <a:pt x="3867" y="35886"/>
                    <a:pt x="2344" y="39360"/>
                  </a:cubicBezTo>
                  <a:cubicBezTo>
                    <a:pt x="820" y="42833"/>
                    <a:pt x="0" y="43954"/>
                    <a:pt x="117" y="45059"/>
                  </a:cubicBezTo>
                  <a:cubicBezTo>
                    <a:pt x="243" y="46156"/>
                    <a:pt x="3072" y="51269"/>
                    <a:pt x="9073" y="53311"/>
                  </a:cubicBezTo>
                  <a:cubicBezTo>
                    <a:pt x="11835" y="54250"/>
                    <a:pt x="14222" y="54635"/>
                    <a:pt x="16136" y="54635"/>
                  </a:cubicBezTo>
                  <a:cubicBezTo>
                    <a:pt x="18386" y="54635"/>
                    <a:pt x="19982" y="54103"/>
                    <a:pt x="20764" y="53311"/>
                  </a:cubicBezTo>
                  <a:cubicBezTo>
                    <a:pt x="22204" y="51847"/>
                    <a:pt x="21509" y="50114"/>
                    <a:pt x="20530" y="48650"/>
                  </a:cubicBezTo>
                  <a:cubicBezTo>
                    <a:pt x="19559" y="47185"/>
                    <a:pt x="12671" y="33292"/>
                    <a:pt x="13399" y="28019"/>
                  </a:cubicBezTo>
                  <a:cubicBezTo>
                    <a:pt x="14136" y="22755"/>
                    <a:pt x="15567" y="19767"/>
                    <a:pt x="14655" y="16754"/>
                  </a:cubicBezTo>
                  <a:cubicBezTo>
                    <a:pt x="13734" y="13733"/>
                    <a:pt x="11316" y="10268"/>
                    <a:pt x="11341" y="9925"/>
                  </a:cubicBezTo>
                  <a:cubicBezTo>
                    <a:pt x="11475" y="8310"/>
                    <a:pt x="13056" y="4962"/>
                    <a:pt x="13307" y="4594"/>
                  </a:cubicBezTo>
                  <a:cubicBezTo>
                    <a:pt x="13550" y="4234"/>
                    <a:pt x="13416" y="4025"/>
                    <a:pt x="13333" y="3949"/>
                  </a:cubicBezTo>
                  <a:cubicBezTo>
                    <a:pt x="13333" y="3949"/>
                    <a:pt x="10905" y="1765"/>
                    <a:pt x="9943" y="1003"/>
                  </a:cubicBezTo>
                  <a:cubicBezTo>
                    <a:pt x="9095" y="327"/>
                    <a:pt x="8506" y="0"/>
                    <a:pt x="7745"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4999575" y="1895025"/>
              <a:ext cx="58600" cy="227025"/>
            </a:xfrm>
            <a:custGeom>
              <a:avLst/>
              <a:gdLst/>
              <a:ahLst/>
              <a:cxnLst/>
              <a:rect l="l" t="t" r="r" b="b"/>
              <a:pathLst>
                <a:path w="2344" h="9081" extrusionOk="0">
                  <a:moveTo>
                    <a:pt x="2160" y="0"/>
                  </a:moveTo>
                  <a:lnTo>
                    <a:pt x="2160" y="0"/>
                  </a:lnTo>
                  <a:cubicBezTo>
                    <a:pt x="2160" y="1"/>
                    <a:pt x="1440" y="3323"/>
                    <a:pt x="0" y="5892"/>
                  </a:cubicBezTo>
                  <a:lnTo>
                    <a:pt x="779" y="9081"/>
                  </a:lnTo>
                  <a:cubicBezTo>
                    <a:pt x="779" y="9081"/>
                    <a:pt x="2344" y="4536"/>
                    <a:pt x="2160"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5165525" y="2090225"/>
              <a:ext cx="84525" cy="480425"/>
            </a:xfrm>
            <a:custGeom>
              <a:avLst/>
              <a:gdLst/>
              <a:ahLst/>
              <a:cxnLst/>
              <a:rect l="l" t="t" r="r" b="b"/>
              <a:pathLst>
                <a:path w="3381" h="19217" extrusionOk="0">
                  <a:moveTo>
                    <a:pt x="2033" y="1"/>
                  </a:moveTo>
                  <a:lnTo>
                    <a:pt x="2033" y="1"/>
                  </a:lnTo>
                  <a:cubicBezTo>
                    <a:pt x="2031" y="1"/>
                    <a:pt x="1" y="10382"/>
                    <a:pt x="3380" y="19217"/>
                  </a:cubicBezTo>
                  <a:cubicBezTo>
                    <a:pt x="3380" y="19217"/>
                    <a:pt x="1690" y="12212"/>
                    <a:pt x="3113" y="6094"/>
                  </a:cubicBezTo>
                  <a:cubicBezTo>
                    <a:pt x="2393" y="3742"/>
                    <a:pt x="1933" y="1566"/>
                    <a:pt x="2033" y="1"/>
                  </a:cubicBezTo>
                  <a:cubicBezTo>
                    <a:pt x="2033" y="1"/>
                    <a:pt x="2033" y="1"/>
                    <a:pt x="2033"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4944325" y="2700975"/>
              <a:ext cx="103600" cy="98150"/>
            </a:xfrm>
            <a:custGeom>
              <a:avLst/>
              <a:gdLst/>
              <a:ahLst/>
              <a:cxnLst/>
              <a:rect l="l" t="t" r="r" b="b"/>
              <a:pathLst>
                <a:path w="4144" h="3926" extrusionOk="0">
                  <a:moveTo>
                    <a:pt x="704" y="1"/>
                  </a:moveTo>
                  <a:cubicBezTo>
                    <a:pt x="1" y="1566"/>
                    <a:pt x="302" y="2980"/>
                    <a:pt x="629" y="3591"/>
                  </a:cubicBezTo>
                  <a:cubicBezTo>
                    <a:pt x="824" y="3269"/>
                    <a:pt x="1132" y="3140"/>
                    <a:pt x="1445" y="3140"/>
                  </a:cubicBezTo>
                  <a:cubicBezTo>
                    <a:pt x="1977" y="3140"/>
                    <a:pt x="2522" y="3510"/>
                    <a:pt x="2554" y="3926"/>
                  </a:cubicBezTo>
                  <a:cubicBezTo>
                    <a:pt x="4144" y="2587"/>
                    <a:pt x="4001" y="261"/>
                    <a:pt x="4001" y="260"/>
                  </a:cubicBezTo>
                  <a:lnTo>
                    <a:pt x="4001" y="260"/>
                  </a:lnTo>
                  <a:cubicBezTo>
                    <a:pt x="3257" y="1591"/>
                    <a:pt x="1809" y="1951"/>
                    <a:pt x="1809" y="1951"/>
                  </a:cubicBezTo>
                  <a:cubicBezTo>
                    <a:pt x="980" y="1298"/>
                    <a:pt x="704" y="1"/>
                    <a:pt x="704" y="1"/>
                  </a:cubicBezTo>
                  <a:close/>
                </a:path>
              </a:pathLst>
            </a:custGeom>
            <a:solidFill>
              <a:srgbClr val="D432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4933875" y="1394125"/>
              <a:ext cx="64050" cy="42075"/>
            </a:xfrm>
            <a:custGeom>
              <a:avLst/>
              <a:gdLst/>
              <a:ahLst/>
              <a:cxnLst/>
              <a:rect l="l" t="t" r="r" b="b"/>
              <a:pathLst>
                <a:path w="2562" h="1683" extrusionOk="0">
                  <a:moveTo>
                    <a:pt x="1934" y="0"/>
                  </a:moveTo>
                  <a:lnTo>
                    <a:pt x="1" y="1682"/>
                  </a:lnTo>
                  <a:lnTo>
                    <a:pt x="2562" y="461"/>
                  </a:lnTo>
                  <a:lnTo>
                    <a:pt x="1934" y="0"/>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4983675" y="1624275"/>
              <a:ext cx="182900" cy="76175"/>
            </a:xfrm>
            <a:custGeom>
              <a:avLst/>
              <a:gdLst/>
              <a:ahLst/>
              <a:cxnLst/>
              <a:rect l="l" t="t" r="r" b="b"/>
              <a:pathLst>
                <a:path w="7316" h="3047" extrusionOk="0">
                  <a:moveTo>
                    <a:pt x="7298" y="0"/>
                  </a:moveTo>
                  <a:lnTo>
                    <a:pt x="7298" y="0"/>
                  </a:lnTo>
                  <a:cubicBezTo>
                    <a:pt x="5616" y="1247"/>
                    <a:pt x="2101" y="2545"/>
                    <a:pt x="2101" y="2545"/>
                  </a:cubicBezTo>
                  <a:cubicBezTo>
                    <a:pt x="846" y="1448"/>
                    <a:pt x="84" y="252"/>
                    <a:pt x="84" y="252"/>
                  </a:cubicBezTo>
                  <a:cubicBezTo>
                    <a:pt x="67" y="394"/>
                    <a:pt x="42" y="553"/>
                    <a:pt x="0" y="729"/>
                  </a:cubicBezTo>
                  <a:cubicBezTo>
                    <a:pt x="369" y="1222"/>
                    <a:pt x="1180" y="2243"/>
                    <a:pt x="2101" y="3047"/>
                  </a:cubicBezTo>
                  <a:cubicBezTo>
                    <a:pt x="2101" y="3047"/>
                    <a:pt x="5516" y="1457"/>
                    <a:pt x="7315" y="226"/>
                  </a:cubicBezTo>
                  <a:cubicBezTo>
                    <a:pt x="7290" y="176"/>
                    <a:pt x="7282" y="134"/>
                    <a:pt x="7282" y="109"/>
                  </a:cubicBezTo>
                  <a:cubicBezTo>
                    <a:pt x="7290" y="67"/>
                    <a:pt x="7290" y="34"/>
                    <a:pt x="7298"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4889925" y="1024400"/>
              <a:ext cx="187300" cy="390675"/>
            </a:xfrm>
            <a:custGeom>
              <a:avLst/>
              <a:gdLst/>
              <a:ahLst/>
              <a:cxnLst/>
              <a:rect l="l" t="t" r="r" b="b"/>
              <a:pathLst>
                <a:path w="7492" h="15627" extrusionOk="0">
                  <a:moveTo>
                    <a:pt x="3516" y="1"/>
                  </a:moveTo>
                  <a:cubicBezTo>
                    <a:pt x="2872" y="1968"/>
                    <a:pt x="2813" y="3390"/>
                    <a:pt x="3407" y="5725"/>
                  </a:cubicBezTo>
                  <a:cubicBezTo>
                    <a:pt x="4001" y="8052"/>
                    <a:pt x="4001" y="9266"/>
                    <a:pt x="2922" y="10245"/>
                  </a:cubicBezTo>
                  <a:cubicBezTo>
                    <a:pt x="1851" y="11224"/>
                    <a:pt x="1" y="13149"/>
                    <a:pt x="1750" y="15626"/>
                  </a:cubicBezTo>
                  <a:cubicBezTo>
                    <a:pt x="1750" y="15626"/>
                    <a:pt x="2980" y="13115"/>
                    <a:pt x="4194" y="12312"/>
                  </a:cubicBezTo>
                  <a:cubicBezTo>
                    <a:pt x="5416" y="11500"/>
                    <a:pt x="7491" y="10069"/>
                    <a:pt x="6496" y="6956"/>
                  </a:cubicBezTo>
                  <a:cubicBezTo>
                    <a:pt x="5508" y="3842"/>
                    <a:pt x="3516" y="1"/>
                    <a:pt x="351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5173225" y="1102200"/>
              <a:ext cx="33300" cy="64175"/>
            </a:xfrm>
            <a:custGeom>
              <a:avLst/>
              <a:gdLst/>
              <a:ahLst/>
              <a:cxnLst/>
              <a:rect l="l" t="t" r="r" b="b"/>
              <a:pathLst>
                <a:path w="1332" h="2567" extrusionOk="0">
                  <a:moveTo>
                    <a:pt x="940" y="1"/>
                  </a:moveTo>
                  <a:cubicBezTo>
                    <a:pt x="739" y="1"/>
                    <a:pt x="492" y="209"/>
                    <a:pt x="411" y="370"/>
                  </a:cubicBezTo>
                  <a:cubicBezTo>
                    <a:pt x="219" y="755"/>
                    <a:pt x="1" y="2396"/>
                    <a:pt x="51" y="2538"/>
                  </a:cubicBezTo>
                  <a:cubicBezTo>
                    <a:pt x="58" y="2557"/>
                    <a:pt x="80" y="2566"/>
                    <a:pt x="114" y="2566"/>
                  </a:cubicBezTo>
                  <a:cubicBezTo>
                    <a:pt x="317" y="2566"/>
                    <a:pt x="936" y="2233"/>
                    <a:pt x="1122" y="1751"/>
                  </a:cubicBezTo>
                  <a:cubicBezTo>
                    <a:pt x="1332" y="1182"/>
                    <a:pt x="1307" y="320"/>
                    <a:pt x="1122" y="86"/>
                  </a:cubicBezTo>
                  <a:cubicBezTo>
                    <a:pt x="1073" y="26"/>
                    <a:pt x="1009" y="1"/>
                    <a:pt x="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5183500" y="1157275"/>
              <a:ext cx="3150" cy="20325"/>
            </a:xfrm>
            <a:custGeom>
              <a:avLst/>
              <a:gdLst/>
              <a:ahLst/>
              <a:cxnLst/>
              <a:rect l="l" t="t" r="r" b="b"/>
              <a:pathLst>
                <a:path w="126" h="813" extrusionOk="0">
                  <a:moveTo>
                    <a:pt x="67" y="0"/>
                  </a:moveTo>
                  <a:cubicBezTo>
                    <a:pt x="34" y="0"/>
                    <a:pt x="0" y="34"/>
                    <a:pt x="0" y="67"/>
                  </a:cubicBezTo>
                  <a:lnTo>
                    <a:pt x="0" y="753"/>
                  </a:lnTo>
                  <a:cubicBezTo>
                    <a:pt x="0" y="787"/>
                    <a:pt x="34" y="812"/>
                    <a:pt x="67" y="812"/>
                  </a:cubicBezTo>
                  <a:cubicBezTo>
                    <a:pt x="100" y="812"/>
                    <a:pt x="126" y="787"/>
                    <a:pt x="126" y="753"/>
                  </a:cubicBezTo>
                  <a:lnTo>
                    <a:pt x="126" y="67"/>
                  </a:lnTo>
                  <a:cubicBezTo>
                    <a:pt x="126" y="34"/>
                    <a:pt x="100" y="0"/>
                    <a:pt x="67"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5179100" y="1172750"/>
              <a:ext cx="11950" cy="33725"/>
            </a:xfrm>
            <a:custGeom>
              <a:avLst/>
              <a:gdLst/>
              <a:ahLst/>
              <a:cxnLst/>
              <a:rect l="l" t="t" r="r" b="b"/>
              <a:pathLst>
                <a:path w="478" h="1349" extrusionOk="0">
                  <a:moveTo>
                    <a:pt x="0" y="1"/>
                  </a:moveTo>
                  <a:lnTo>
                    <a:pt x="0" y="1348"/>
                  </a:lnTo>
                  <a:lnTo>
                    <a:pt x="477" y="1348"/>
                  </a:lnTo>
                  <a:lnTo>
                    <a:pt x="47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4986600" y="1102200"/>
              <a:ext cx="33300" cy="64175"/>
            </a:xfrm>
            <a:custGeom>
              <a:avLst/>
              <a:gdLst/>
              <a:ahLst/>
              <a:cxnLst/>
              <a:rect l="l" t="t" r="r" b="b"/>
              <a:pathLst>
                <a:path w="1332" h="2567" extrusionOk="0">
                  <a:moveTo>
                    <a:pt x="392" y="1"/>
                  </a:moveTo>
                  <a:cubicBezTo>
                    <a:pt x="323" y="1"/>
                    <a:pt x="259" y="26"/>
                    <a:pt x="210" y="86"/>
                  </a:cubicBezTo>
                  <a:cubicBezTo>
                    <a:pt x="26" y="320"/>
                    <a:pt x="1" y="1182"/>
                    <a:pt x="210" y="1751"/>
                  </a:cubicBezTo>
                  <a:cubicBezTo>
                    <a:pt x="397" y="2233"/>
                    <a:pt x="1009" y="2566"/>
                    <a:pt x="1216" y="2566"/>
                  </a:cubicBezTo>
                  <a:cubicBezTo>
                    <a:pt x="1250" y="2566"/>
                    <a:pt x="1273" y="2557"/>
                    <a:pt x="1281" y="2538"/>
                  </a:cubicBezTo>
                  <a:cubicBezTo>
                    <a:pt x="1331" y="2396"/>
                    <a:pt x="1114" y="755"/>
                    <a:pt x="921" y="370"/>
                  </a:cubicBezTo>
                  <a:cubicBezTo>
                    <a:pt x="840" y="209"/>
                    <a:pt x="593"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5006475" y="1157275"/>
              <a:ext cx="2950" cy="20325"/>
            </a:xfrm>
            <a:custGeom>
              <a:avLst/>
              <a:gdLst/>
              <a:ahLst/>
              <a:cxnLst/>
              <a:rect l="l" t="t" r="r" b="b"/>
              <a:pathLst>
                <a:path w="118" h="813" extrusionOk="0">
                  <a:moveTo>
                    <a:pt x="59" y="0"/>
                  </a:moveTo>
                  <a:cubicBezTo>
                    <a:pt x="26" y="0"/>
                    <a:pt x="1" y="34"/>
                    <a:pt x="1" y="67"/>
                  </a:cubicBezTo>
                  <a:lnTo>
                    <a:pt x="1" y="753"/>
                  </a:lnTo>
                  <a:cubicBezTo>
                    <a:pt x="1" y="787"/>
                    <a:pt x="26" y="812"/>
                    <a:pt x="59" y="812"/>
                  </a:cubicBezTo>
                  <a:cubicBezTo>
                    <a:pt x="93" y="812"/>
                    <a:pt x="118" y="787"/>
                    <a:pt x="118" y="753"/>
                  </a:cubicBezTo>
                  <a:lnTo>
                    <a:pt x="118" y="67"/>
                  </a:lnTo>
                  <a:cubicBezTo>
                    <a:pt x="118" y="34"/>
                    <a:pt x="93" y="0"/>
                    <a:pt x="59"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001875" y="1172750"/>
              <a:ext cx="12150" cy="33725"/>
            </a:xfrm>
            <a:custGeom>
              <a:avLst/>
              <a:gdLst/>
              <a:ahLst/>
              <a:cxnLst/>
              <a:rect l="l" t="t" r="r" b="b"/>
              <a:pathLst>
                <a:path w="486" h="1349" extrusionOk="0">
                  <a:moveTo>
                    <a:pt x="1" y="1"/>
                  </a:moveTo>
                  <a:lnTo>
                    <a:pt x="1" y="1348"/>
                  </a:lnTo>
                  <a:lnTo>
                    <a:pt x="486" y="1348"/>
                  </a:lnTo>
                  <a:lnTo>
                    <a:pt x="48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4999775" y="970850"/>
              <a:ext cx="193575" cy="259675"/>
            </a:xfrm>
            <a:custGeom>
              <a:avLst/>
              <a:gdLst/>
              <a:ahLst/>
              <a:cxnLst/>
              <a:rect l="l" t="t" r="r" b="b"/>
              <a:pathLst>
                <a:path w="7743" h="10387" extrusionOk="0">
                  <a:moveTo>
                    <a:pt x="3867" y="0"/>
                  </a:moveTo>
                  <a:cubicBezTo>
                    <a:pt x="3022" y="0"/>
                    <a:pt x="612" y="712"/>
                    <a:pt x="310" y="2863"/>
                  </a:cubicBezTo>
                  <a:cubicBezTo>
                    <a:pt x="1" y="5005"/>
                    <a:pt x="285" y="6788"/>
                    <a:pt x="679" y="7884"/>
                  </a:cubicBezTo>
                  <a:cubicBezTo>
                    <a:pt x="1072" y="8980"/>
                    <a:pt x="2888" y="10386"/>
                    <a:pt x="3867" y="10386"/>
                  </a:cubicBezTo>
                  <a:cubicBezTo>
                    <a:pt x="4855" y="10386"/>
                    <a:pt x="6671" y="8980"/>
                    <a:pt x="7064" y="7884"/>
                  </a:cubicBezTo>
                  <a:cubicBezTo>
                    <a:pt x="7458" y="6788"/>
                    <a:pt x="7742" y="5005"/>
                    <a:pt x="7433" y="2863"/>
                  </a:cubicBezTo>
                  <a:cubicBezTo>
                    <a:pt x="7131" y="712"/>
                    <a:pt x="4721" y="0"/>
                    <a:pt x="3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4957925" y="948450"/>
              <a:ext cx="249450" cy="169725"/>
            </a:xfrm>
            <a:custGeom>
              <a:avLst/>
              <a:gdLst/>
              <a:ahLst/>
              <a:cxnLst/>
              <a:rect l="l" t="t" r="r" b="b"/>
              <a:pathLst>
                <a:path w="9978" h="6789" extrusionOk="0">
                  <a:moveTo>
                    <a:pt x="5265" y="1"/>
                  </a:moveTo>
                  <a:cubicBezTo>
                    <a:pt x="3792" y="1"/>
                    <a:pt x="3265" y="637"/>
                    <a:pt x="3265" y="637"/>
                  </a:cubicBezTo>
                  <a:cubicBezTo>
                    <a:pt x="3265" y="637"/>
                    <a:pt x="3231" y="631"/>
                    <a:pt x="3169" y="631"/>
                  </a:cubicBezTo>
                  <a:cubicBezTo>
                    <a:pt x="2866" y="631"/>
                    <a:pt x="1901" y="775"/>
                    <a:pt x="1039" y="2478"/>
                  </a:cubicBezTo>
                  <a:cubicBezTo>
                    <a:pt x="1" y="4520"/>
                    <a:pt x="980" y="6077"/>
                    <a:pt x="1901" y="6621"/>
                  </a:cubicBezTo>
                  <a:cubicBezTo>
                    <a:pt x="2344" y="4913"/>
                    <a:pt x="2930" y="3918"/>
                    <a:pt x="3776" y="2896"/>
                  </a:cubicBezTo>
                  <a:cubicBezTo>
                    <a:pt x="3776" y="2896"/>
                    <a:pt x="6981" y="4035"/>
                    <a:pt x="9174" y="6788"/>
                  </a:cubicBezTo>
                  <a:cubicBezTo>
                    <a:pt x="9174" y="6788"/>
                    <a:pt x="9977" y="6227"/>
                    <a:pt x="9801" y="4043"/>
                  </a:cubicBezTo>
                  <a:cubicBezTo>
                    <a:pt x="9626" y="1859"/>
                    <a:pt x="7517" y="1"/>
                    <a:pt x="5265"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5196E51-7F96-4D37-964B-B5D108B6176B}"/>
              </a:ext>
            </a:extLst>
          </p:cNvPr>
          <p:cNvPicPr>
            <a:picLocks noChangeAspect="1"/>
          </p:cNvPicPr>
          <p:nvPr/>
        </p:nvPicPr>
        <p:blipFill>
          <a:blip r:embed="rId3"/>
          <a:stretch>
            <a:fillRect/>
          </a:stretch>
        </p:blipFill>
        <p:spPr>
          <a:xfrm>
            <a:off x="127879" y="1197974"/>
            <a:ext cx="6615485" cy="2602586"/>
          </a:xfrm>
          <a:prstGeom prst="rect">
            <a:avLst/>
          </a:prstGeom>
        </p:spPr>
      </p:pic>
      <p:sp>
        <p:nvSpPr>
          <p:cNvPr id="34" name="Google Shape;649;p48">
            <a:extLst>
              <a:ext uri="{FF2B5EF4-FFF2-40B4-BE49-F238E27FC236}">
                <a16:creationId xmlns:a16="http://schemas.microsoft.com/office/drawing/2014/main" id="{EF5FF484-7D3A-4918-923D-9A95DE9E3D75}"/>
              </a:ext>
            </a:extLst>
          </p:cNvPr>
          <p:cNvSpPr txBox="1">
            <a:spLocks/>
          </p:cNvSpPr>
          <p:nvPr/>
        </p:nvSpPr>
        <p:spPr>
          <a:xfrm>
            <a:off x="6876836" y="2216705"/>
            <a:ext cx="1429832" cy="418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SG" sz="1400"/>
              <a:t>Budget</a:t>
            </a:r>
          </a:p>
        </p:txBody>
      </p:sp>
      <p:sp>
        <p:nvSpPr>
          <p:cNvPr id="35" name="Google Shape;649;p48">
            <a:extLst>
              <a:ext uri="{FF2B5EF4-FFF2-40B4-BE49-F238E27FC236}">
                <a16:creationId xmlns:a16="http://schemas.microsoft.com/office/drawing/2014/main" id="{51B0370B-58EA-4CDD-A53D-40FF39753B03}"/>
              </a:ext>
            </a:extLst>
          </p:cNvPr>
          <p:cNvSpPr txBox="1">
            <a:spLocks/>
          </p:cNvSpPr>
          <p:nvPr/>
        </p:nvSpPr>
        <p:spPr>
          <a:xfrm>
            <a:off x="6883771" y="3092428"/>
            <a:ext cx="1429832" cy="418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SG" sz="1400"/>
              <a:t>Runtime</a:t>
            </a:r>
          </a:p>
        </p:txBody>
      </p:sp>
    </p:spTree>
    <p:extLst>
      <p:ext uri="{BB962C8B-B14F-4D97-AF65-F5344CB8AC3E}">
        <p14:creationId xmlns:p14="http://schemas.microsoft.com/office/powerpoint/2010/main" val="27430762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9" name="Google Shape;419;p40"/>
          <p:cNvSpPr txBox="1">
            <a:spLocks noGrp="1"/>
          </p:cNvSpPr>
          <p:nvPr>
            <p:ph type="title"/>
          </p:nvPr>
        </p:nvSpPr>
        <p:spPr>
          <a:xfrm>
            <a:off x="4487590" y="1948184"/>
            <a:ext cx="3721228" cy="841800"/>
          </a:xfrm>
          <a:prstGeom prst="rect">
            <a:avLst/>
          </a:prstGeom>
        </p:spPr>
        <p:txBody>
          <a:bodyPr spcFirstLastPara="1" wrap="square" lIns="91425" tIns="91425" rIns="91425" bIns="91425" anchor="b" anchorCtr="0">
            <a:noAutofit/>
          </a:bodyPr>
          <a:lstStyle/>
          <a:p>
            <a:r>
              <a:rPr lang="en-SG" b="1">
                <a:latin typeface="Work Sans" panose="020B0604020202020204" charset="0"/>
                <a:cs typeface="Times New Roman"/>
              </a:rPr>
              <a:t>Workload Division</a:t>
            </a:r>
            <a:endParaRPr lang="en-SG" b="1">
              <a:latin typeface="Work Sans" panose="020B0604020202020204" charset="0"/>
              <a:cs typeface="Times New Roman" panose="02020603050405020304" pitchFamily="18" charset="0"/>
            </a:endParaRPr>
          </a:p>
        </p:txBody>
      </p:sp>
      <p:pic>
        <p:nvPicPr>
          <p:cNvPr id="4" name="Picture 4" descr="Computer Icons Teamwork, teamwork, hand, logo png | PNGEgg">
            <a:extLst>
              <a:ext uri="{FF2B5EF4-FFF2-40B4-BE49-F238E27FC236}">
                <a16:creationId xmlns:a16="http://schemas.microsoft.com/office/drawing/2014/main" id="{E4C8B951-CC7B-4D39-B9D4-60048448819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758" b="97852" l="10000" r="90000">
                        <a14:foregroundMark x1="52889" y1="5664" x2="46889" y2="7813"/>
                        <a14:foregroundMark x1="46889" y1="7813" x2="41667" y2="15625"/>
                        <a14:foregroundMark x1="41667" y1="15625" x2="35667" y2="34766"/>
                        <a14:foregroundMark x1="35667" y1="34766" x2="34000" y2="47266"/>
                        <a14:foregroundMark x1="34000" y1="47266" x2="34889" y2="56836"/>
                        <a14:foregroundMark x1="34889" y1="56836" x2="44778" y2="74023"/>
                        <a14:foregroundMark x1="44778" y1="74023" x2="50000" y2="79297"/>
                        <a14:foregroundMark x1="50000" y1="79297" x2="55556" y2="78320"/>
                        <a14:foregroundMark x1="55556" y1="78320" x2="64444" y2="60352"/>
                        <a14:foregroundMark x1="64444" y1="60352" x2="66889" y2="50781"/>
                        <a14:foregroundMark x1="66889" y1="50781" x2="66556" y2="41016"/>
                        <a14:foregroundMark x1="66556" y1="41016" x2="59889" y2="22852"/>
                        <a14:foregroundMark x1="59889" y1="22852" x2="51444" y2="7031"/>
                        <a14:foregroundMark x1="39000" y1="16016" x2="29333" y2="32813"/>
                        <a14:foregroundMark x1="29333" y1="32813" x2="27889" y2="41602"/>
                        <a14:foregroundMark x1="61000" y1="11328" x2="56556" y2="4297"/>
                        <a14:foregroundMark x1="56556" y1="4297" x2="45222" y2="8789"/>
                        <a14:foregroundMark x1="45222" y1="8789" x2="40000" y2="12695"/>
                        <a14:foregroundMark x1="40000" y1="12695" x2="31111" y2="26758"/>
                        <a14:foregroundMark x1="31111" y1="26758" x2="27889" y2="35547"/>
                        <a14:foregroundMark x1="27889" y1="35547" x2="29778" y2="67773"/>
                        <a14:foregroundMark x1="29778" y1="67773" x2="44333" y2="88086"/>
                        <a14:foregroundMark x1="44333" y1="88086" x2="50222" y2="89258"/>
                        <a14:foregroundMark x1="50222" y1="89258" x2="56889" y2="88086"/>
                        <a14:foregroundMark x1="56889" y1="88086" x2="63000" y2="81250"/>
                        <a14:foregroundMark x1="63000" y1="81250" x2="67444" y2="72656"/>
                        <a14:foregroundMark x1="67444" y1="72656" x2="70222" y2="62109"/>
                        <a14:foregroundMark x1="70222" y1="62109" x2="70667" y2="52148"/>
                        <a14:foregroundMark x1="70667" y1="52148" x2="62778" y2="9766"/>
                        <a14:foregroundMark x1="62778" y1="9766" x2="61222" y2="9570"/>
                        <a14:foregroundMark x1="67222" y1="14258" x2="74444" y2="43750"/>
                        <a14:foregroundMark x1="74444" y1="43750" x2="75222" y2="53906"/>
                        <a14:foregroundMark x1="75222" y1="53906" x2="66111" y2="80859"/>
                        <a14:foregroundMark x1="66111" y1="80859" x2="56000" y2="90625"/>
                        <a14:foregroundMark x1="56000" y1="90625" x2="43556" y2="95508"/>
                        <a14:foregroundMark x1="43556" y1="95508" x2="37556" y2="91602"/>
                        <a14:foregroundMark x1="37556" y1="91602" x2="33222" y2="85156"/>
                        <a14:foregroundMark x1="33222" y1="85156" x2="33222" y2="85156"/>
                        <a14:foregroundMark x1="66333" y1="85156" x2="45667" y2="97852"/>
                        <a14:foregroundMark x1="48889" y1="24805" x2="49000" y2="1758"/>
                      </a14:backgroundRemoval>
                    </a14:imgEffect>
                    <a14:imgEffect>
                      <a14:colorTemperature colorTemp="11200"/>
                    </a14:imgEffect>
                  </a14:imgLayer>
                </a14:imgProps>
              </a:ext>
              <a:ext uri="{28A0092B-C50C-407E-A947-70E740481C1C}">
                <a14:useLocalDpi xmlns:a14="http://schemas.microsoft.com/office/drawing/2010/main" val="0"/>
              </a:ext>
            </a:extLst>
          </a:blip>
          <a:srcRect l="19883" t="872" r="18992" b="470"/>
          <a:stretch/>
        </p:blipFill>
        <p:spPr bwMode="auto">
          <a:xfrm>
            <a:off x="645386" y="956309"/>
            <a:ext cx="3533073" cy="3244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210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594300"/>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Workload Division</a:t>
            </a:r>
          </a:p>
        </p:txBody>
      </p:sp>
      <p:sp>
        <p:nvSpPr>
          <p:cNvPr id="2" name="TextBox 1">
            <a:extLst>
              <a:ext uri="{FF2B5EF4-FFF2-40B4-BE49-F238E27FC236}">
                <a16:creationId xmlns:a16="http://schemas.microsoft.com/office/drawing/2014/main" id="{931E3E0D-0987-41A9-9E6C-E54A6058DF3E}"/>
              </a:ext>
            </a:extLst>
          </p:cNvPr>
          <p:cNvSpPr txBox="1"/>
          <p:nvPr/>
        </p:nvSpPr>
        <p:spPr>
          <a:xfrm>
            <a:off x="721198" y="1365120"/>
            <a:ext cx="7061362" cy="338554"/>
          </a:xfrm>
          <a:prstGeom prst="rect">
            <a:avLst/>
          </a:prstGeom>
          <a:noFill/>
        </p:spPr>
        <p:txBody>
          <a:bodyPr wrap="square" rtlCol="0">
            <a:spAutoFit/>
          </a:bodyPr>
          <a:lstStyle/>
          <a:p>
            <a:pPr>
              <a:buClr>
                <a:schemeClr val="bg1"/>
              </a:buClr>
            </a:pPr>
            <a:r>
              <a:rPr lang="en-SG" sz="1600">
                <a:solidFill>
                  <a:schemeClr val="bg1"/>
                </a:solidFill>
                <a:latin typeface="Karla" panose="020B0604020202020204" charset="0"/>
              </a:rPr>
              <a:t>Beh Ming Jun</a:t>
            </a:r>
          </a:p>
        </p:txBody>
      </p:sp>
      <p:sp>
        <p:nvSpPr>
          <p:cNvPr id="6" name="TextBox 5">
            <a:extLst>
              <a:ext uri="{FF2B5EF4-FFF2-40B4-BE49-F238E27FC236}">
                <a16:creationId xmlns:a16="http://schemas.microsoft.com/office/drawing/2014/main" id="{EB195BDF-70FD-4421-A7E0-4FEF28ADD7F5}"/>
              </a:ext>
            </a:extLst>
          </p:cNvPr>
          <p:cNvSpPr txBox="1"/>
          <p:nvPr/>
        </p:nvSpPr>
        <p:spPr>
          <a:xfrm>
            <a:off x="761190" y="1703674"/>
            <a:ext cx="6522882" cy="33855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SG" sz="1600">
                <a:solidFill>
                  <a:schemeClr val="bg1"/>
                </a:solidFill>
                <a:latin typeface="Karla" panose="020B0604020202020204" charset="0"/>
              </a:rPr>
              <a:t>Data Cleaning, Regression Problem, Slides</a:t>
            </a:r>
          </a:p>
        </p:txBody>
      </p:sp>
      <p:sp>
        <p:nvSpPr>
          <p:cNvPr id="79" name="TextBox 78">
            <a:extLst>
              <a:ext uri="{FF2B5EF4-FFF2-40B4-BE49-F238E27FC236}">
                <a16:creationId xmlns:a16="http://schemas.microsoft.com/office/drawing/2014/main" id="{AFE49A4A-DE69-4292-9ADE-809CC1BBCC56}"/>
              </a:ext>
            </a:extLst>
          </p:cNvPr>
          <p:cNvSpPr txBox="1"/>
          <p:nvPr/>
        </p:nvSpPr>
        <p:spPr>
          <a:xfrm>
            <a:off x="681206" y="2233196"/>
            <a:ext cx="7061362" cy="338554"/>
          </a:xfrm>
          <a:prstGeom prst="rect">
            <a:avLst/>
          </a:prstGeom>
          <a:noFill/>
        </p:spPr>
        <p:txBody>
          <a:bodyPr wrap="square" rtlCol="0">
            <a:spAutoFit/>
          </a:bodyPr>
          <a:lstStyle/>
          <a:p>
            <a:pPr>
              <a:buClr>
                <a:schemeClr val="bg1"/>
              </a:buClr>
            </a:pPr>
            <a:r>
              <a:rPr lang="en-SG" sz="1600">
                <a:solidFill>
                  <a:schemeClr val="bg1"/>
                </a:solidFill>
                <a:latin typeface="Karla" panose="020B0604020202020204" charset="0"/>
              </a:rPr>
              <a:t>Chun Wei </a:t>
            </a:r>
            <a:r>
              <a:rPr lang="en-SG" sz="1600" err="1">
                <a:solidFill>
                  <a:schemeClr val="bg1"/>
                </a:solidFill>
                <a:latin typeface="Karla" panose="020B0604020202020204" charset="0"/>
              </a:rPr>
              <a:t>Jie</a:t>
            </a:r>
            <a:r>
              <a:rPr lang="en-SG" sz="1600">
                <a:solidFill>
                  <a:schemeClr val="bg1"/>
                </a:solidFill>
                <a:latin typeface="Karla" panose="020B0604020202020204" charset="0"/>
              </a:rPr>
              <a:t> Benjamin</a:t>
            </a:r>
          </a:p>
        </p:txBody>
      </p:sp>
      <p:sp>
        <p:nvSpPr>
          <p:cNvPr id="80" name="TextBox 79">
            <a:extLst>
              <a:ext uri="{FF2B5EF4-FFF2-40B4-BE49-F238E27FC236}">
                <a16:creationId xmlns:a16="http://schemas.microsoft.com/office/drawing/2014/main" id="{83204A18-4795-464F-A044-C3F959B820C6}"/>
              </a:ext>
            </a:extLst>
          </p:cNvPr>
          <p:cNvSpPr txBox="1"/>
          <p:nvPr/>
        </p:nvSpPr>
        <p:spPr>
          <a:xfrm>
            <a:off x="721198" y="2571750"/>
            <a:ext cx="6522882" cy="33855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SG" sz="1600">
                <a:solidFill>
                  <a:schemeClr val="bg1"/>
                </a:solidFill>
                <a:latin typeface="Karla" panose="020B0604020202020204" charset="0"/>
              </a:rPr>
              <a:t>Data Collection/Cleaning, Clustering Problem, Slides</a:t>
            </a:r>
          </a:p>
        </p:txBody>
      </p:sp>
      <p:sp>
        <p:nvSpPr>
          <p:cNvPr id="81" name="TextBox 80">
            <a:extLst>
              <a:ext uri="{FF2B5EF4-FFF2-40B4-BE49-F238E27FC236}">
                <a16:creationId xmlns:a16="http://schemas.microsoft.com/office/drawing/2014/main" id="{4F527B81-0303-4F31-9EED-BD51486B44A7}"/>
              </a:ext>
            </a:extLst>
          </p:cNvPr>
          <p:cNvSpPr txBox="1"/>
          <p:nvPr/>
        </p:nvSpPr>
        <p:spPr>
          <a:xfrm>
            <a:off x="721198" y="3101272"/>
            <a:ext cx="7061362" cy="338554"/>
          </a:xfrm>
          <a:prstGeom prst="rect">
            <a:avLst/>
          </a:prstGeom>
          <a:noFill/>
        </p:spPr>
        <p:txBody>
          <a:bodyPr wrap="square" rtlCol="0">
            <a:spAutoFit/>
          </a:bodyPr>
          <a:lstStyle/>
          <a:p>
            <a:pPr>
              <a:buClr>
                <a:schemeClr val="bg1"/>
              </a:buClr>
            </a:pPr>
            <a:r>
              <a:rPr lang="en-SG" sz="1600">
                <a:solidFill>
                  <a:schemeClr val="bg1"/>
                </a:solidFill>
                <a:latin typeface="Karla" panose="020B0604020202020204" charset="0"/>
              </a:rPr>
              <a:t>Tang Han Kang</a:t>
            </a:r>
          </a:p>
        </p:txBody>
      </p:sp>
      <p:sp>
        <p:nvSpPr>
          <p:cNvPr id="82" name="TextBox 81">
            <a:extLst>
              <a:ext uri="{FF2B5EF4-FFF2-40B4-BE49-F238E27FC236}">
                <a16:creationId xmlns:a16="http://schemas.microsoft.com/office/drawing/2014/main" id="{3AFE2A38-8D07-4847-B6D9-30446152686C}"/>
              </a:ext>
            </a:extLst>
          </p:cNvPr>
          <p:cNvSpPr txBox="1"/>
          <p:nvPr/>
        </p:nvSpPr>
        <p:spPr>
          <a:xfrm>
            <a:off x="761190" y="3439826"/>
            <a:ext cx="6522882" cy="33855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SG" sz="1600">
                <a:solidFill>
                  <a:schemeClr val="bg1"/>
                </a:solidFill>
                <a:latin typeface="Karla" panose="020B0604020202020204" charset="0"/>
              </a:rPr>
              <a:t>Data Cleaning, Classification Problem, Slides</a:t>
            </a:r>
          </a:p>
        </p:txBody>
      </p:sp>
    </p:spTree>
    <p:extLst>
      <p:ext uri="{BB962C8B-B14F-4D97-AF65-F5344CB8AC3E}">
        <p14:creationId xmlns:p14="http://schemas.microsoft.com/office/powerpoint/2010/main" val="3382853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65"/>
          <p:cNvSpPr/>
          <p:nvPr/>
        </p:nvSpPr>
        <p:spPr>
          <a:xfrm>
            <a:off x="2196025" y="2337575"/>
            <a:ext cx="1152724" cy="1152724"/>
          </a:xfrm>
          <a:custGeom>
            <a:avLst/>
            <a:gdLst/>
            <a:ahLst/>
            <a:cxnLst/>
            <a:rect l="l" t="t" r="r" b="b"/>
            <a:pathLst>
              <a:path w="21468" h="21468" extrusionOk="0">
                <a:moveTo>
                  <a:pt x="10728" y="1"/>
                </a:moveTo>
                <a:cubicBezTo>
                  <a:pt x="4811" y="1"/>
                  <a:pt x="0" y="4799"/>
                  <a:pt x="0" y="10728"/>
                </a:cubicBezTo>
                <a:cubicBezTo>
                  <a:pt x="0" y="16657"/>
                  <a:pt x="4811" y="21468"/>
                  <a:pt x="10728" y="21468"/>
                </a:cubicBezTo>
                <a:cubicBezTo>
                  <a:pt x="16657" y="21468"/>
                  <a:pt x="21467" y="16657"/>
                  <a:pt x="21467" y="10728"/>
                </a:cubicBezTo>
                <a:cubicBezTo>
                  <a:pt x="21467" y="4799"/>
                  <a:pt x="16657" y="1"/>
                  <a:pt x="10728" y="1"/>
                </a:cubicBezTo>
                <a:close/>
              </a:path>
            </a:pathLst>
          </a:custGeom>
          <a:gradFill>
            <a:gsLst>
              <a:gs pos="0">
                <a:srgbClr val="0AC668">
                  <a:alpha val="32549"/>
                </a:srgbClr>
              </a:gs>
              <a:gs pos="100000">
                <a:srgbClr val="0A94C6">
                  <a:alpha val="9803"/>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5"/>
          <p:cNvSpPr txBox="1">
            <a:spLocks noGrp="1"/>
          </p:cNvSpPr>
          <p:nvPr>
            <p:ph type="ctrTitle"/>
          </p:nvPr>
        </p:nvSpPr>
        <p:spPr>
          <a:xfrm>
            <a:off x="4116631" y="1573753"/>
            <a:ext cx="3815098" cy="124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sp>
        <p:nvSpPr>
          <p:cNvPr id="1355" name="Google Shape;1355;p65"/>
          <p:cNvSpPr/>
          <p:nvPr/>
        </p:nvSpPr>
        <p:spPr>
          <a:xfrm>
            <a:off x="75" y="3560699"/>
            <a:ext cx="2750479" cy="1567451"/>
          </a:xfrm>
          <a:custGeom>
            <a:avLst/>
            <a:gdLst/>
            <a:ahLst/>
            <a:cxnLst/>
            <a:rect l="l" t="t" r="r" b="b"/>
            <a:pathLst>
              <a:path w="45162" h="25736" extrusionOk="0">
                <a:moveTo>
                  <a:pt x="13735" y="0"/>
                </a:moveTo>
                <a:cubicBezTo>
                  <a:pt x="8822" y="0"/>
                  <a:pt x="4169" y="1105"/>
                  <a:pt x="1" y="3080"/>
                </a:cubicBezTo>
                <a:lnTo>
                  <a:pt x="1" y="25736"/>
                </a:lnTo>
                <a:lnTo>
                  <a:pt x="45161" y="25736"/>
                </a:lnTo>
                <a:cubicBezTo>
                  <a:pt x="42232" y="11056"/>
                  <a:pt x="29276" y="0"/>
                  <a:pt x="13735" y="0"/>
                </a:cubicBezTo>
                <a:close/>
              </a:path>
            </a:pathLst>
          </a:custGeom>
          <a:gradFill>
            <a:gsLst>
              <a:gs pos="0">
                <a:srgbClr val="0AC668">
                  <a:alpha val="32549"/>
                </a:srgbClr>
              </a:gs>
              <a:gs pos="100000">
                <a:srgbClr val="0A94C6">
                  <a:alpha val="9803"/>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70;p46">
            <a:extLst>
              <a:ext uri="{FF2B5EF4-FFF2-40B4-BE49-F238E27FC236}">
                <a16:creationId xmlns:a16="http://schemas.microsoft.com/office/drawing/2014/main" id="{471424B5-B388-4BC9-8092-4E330EF2E8B8}"/>
              </a:ext>
            </a:extLst>
          </p:cNvPr>
          <p:cNvGrpSpPr/>
          <p:nvPr/>
        </p:nvGrpSpPr>
        <p:grpSpPr>
          <a:xfrm>
            <a:off x="931105" y="1193562"/>
            <a:ext cx="1958943" cy="3934588"/>
            <a:chOff x="4153650" y="1613100"/>
            <a:chExt cx="621650" cy="1248600"/>
          </a:xfrm>
        </p:grpSpPr>
        <p:sp>
          <p:nvSpPr>
            <p:cNvPr id="59" name="Google Shape;571;p46">
              <a:extLst>
                <a:ext uri="{FF2B5EF4-FFF2-40B4-BE49-F238E27FC236}">
                  <a16:creationId xmlns:a16="http://schemas.microsoft.com/office/drawing/2014/main" id="{5778048C-6D4A-40F0-8DC5-1657FBFD8AB0}"/>
                </a:ext>
              </a:extLst>
            </p:cNvPr>
            <p:cNvSpPr/>
            <p:nvPr/>
          </p:nvSpPr>
          <p:spPr>
            <a:xfrm>
              <a:off x="4298450" y="2389850"/>
              <a:ext cx="368900" cy="471850"/>
            </a:xfrm>
            <a:custGeom>
              <a:avLst/>
              <a:gdLst/>
              <a:ahLst/>
              <a:cxnLst/>
              <a:rect l="l" t="t" r="r" b="b"/>
              <a:pathLst>
                <a:path w="14756" h="18874" extrusionOk="0">
                  <a:moveTo>
                    <a:pt x="1255" y="1"/>
                  </a:moveTo>
                  <a:cubicBezTo>
                    <a:pt x="1255" y="1"/>
                    <a:pt x="184" y="2361"/>
                    <a:pt x="92" y="3281"/>
                  </a:cubicBezTo>
                  <a:cubicBezTo>
                    <a:pt x="0" y="4202"/>
                    <a:pt x="92" y="6504"/>
                    <a:pt x="92" y="6504"/>
                  </a:cubicBezTo>
                  <a:lnTo>
                    <a:pt x="1029" y="18873"/>
                  </a:lnTo>
                  <a:lnTo>
                    <a:pt x="7106" y="18873"/>
                  </a:lnTo>
                  <a:lnTo>
                    <a:pt x="7106" y="10512"/>
                  </a:lnTo>
                  <a:lnTo>
                    <a:pt x="8637" y="18873"/>
                  </a:lnTo>
                  <a:lnTo>
                    <a:pt x="14169" y="18873"/>
                  </a:lnTo>
                  <a:cubicBezTo>
                    <a:pt x="14169" y="18873"/>
                    <a:pt x="14755" y="7751"/>
                    <a:pt x="14755" y="6504"/>
                  </a:cubicBezTo>
                  <a:cubicBezTo>
                    <a:pt x="14755" y="5257"/>
                    <a:pt x="13098" y="1"/>
                    <a:pt x="13098" y="1"/>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72;p46">
              <a:extLst>
                <a:ext uri="{FF2B5EF4-FFF2-40B4-BE49-F238E27FC236}">
                  <a16:creationId xmlns:a16="http://schemas.microsoft.com/office/drawing/2014/main" id="{1F20AAE6-E210-445C-8102-08DDFAA0537C}"/>
                </a:ext>
              </a:extLst>
            </p:cNvPr>
            <p:cNvSpPr/>
            <p:nvPr/>
          </p:nvSpPr>
          <p:spPr>
            <a:xfrm>
              <a:off x="4658325" y="2533800"/>
              <a:ext cx="75750" cy="145875"/>
            </a:xfrm>
            <a:custGeom>
              <a:avLst/>
              <a:gdLst/>
              <a:ahLst/>
              <a:cxnLst/>
              <a:rect l="l" t="t" r="r" b="b"/>
              <a:pathLst>
                <a:path w="3030" h="5835" extrusionOk="0">
                  <a:moveTo>
                    <a:pt x="1147" y="1"/>
                  </a:moveTo>
                  <a:cubicBezTo>
                    <a:pt x="1147" y="1"/>
                    <a:pt x="854" y="980"/>
                    <a:pt x="511" y="1415"/>
                  </a:cubicBezTo>
                  <a:cubicBezTo>
                    <a:pt x="168" y="1842"/>
                    <a:pt x="260" y="2294"/>
                    <a:pt x="368" y="2645"/>
                  </a:cubicBezTo>
                  <a:cubicBezTo>
                    <a:pt x="486" y="2989"/>
                    <a:pt x="477" y="3474"/>
                    <a:pt x="477" y="3474"/>
                  </a:cubicBezTo>
                  <a:lnTo>
                    <a:pt x="762" y="3767"/>
                  </a:lnTo>
                  <a:cubicBezTo>
                    <a:pt x="762" y="3767"/>
                    <a:pt x="368" y="5022"/>
                    <a:pt x="184" y="5198"/>
                  </a:cubicBezTo>
                  <a:cubicBezTo>
                    <a:pt x="0" y="5382"/>
                    <a:pt x="310" y="5834"/>
                    <a:pt x="310" y="5834"/>
                  </a:cubicBezTo>
                  <a:cubicBezTo>
                    <a:pt x="310" y="5834"/>
                    <a:pt x="1256" y="5566"/>
                    <a:pt x="1758" y="4972"/>
                  </a:cubicBezTo>
                  <a:cubicBezTo>
                    <a:pt x="2260" y="4378"/>
                    <a:pt x="2461" y="3482"/>
                    <a:pt x="2703" y="2813"/>
                  </a:cubicBezTo>
                  <a:cubicBezTo>
                    <a:pt x="2946" y="2152"/>
                    <a:pt x="3030" y="377"/>
                    <a:pt x="3030" y="377"/>
                  </a:cubicBezTo>
                  <a:lnTo>
                    <a:pt x="1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73;p46">
              <a:extLst>
                <a:ext uri="{FF2B5EF4-FFF2-40B4-BE49-F238E27FC236}">
                  <a16:creationId xmlns:a16="http://schemas.microsoft.com/office/drawing/2014/main" id="{F0B52CF6-FFC7-43A0-8F25-2163AEA776CE}"/>
                </a:ext>
              </a:extLst>
            </p:cNvPr>
            <p:cNvSpPr/>
            <p:nvPr/>
          </p:nvSpPr>
          <p:spPr>
            <a:xfrm>
              <a:off x="4662500" y="2533800"/>
              <a:ext cx="71800" cy="82050"/>
            </a:xfrm>
            <a:custGeom>
              <a:avLst/>
              <a:gdLst/>
              <a:ahLst/>
              <a:cxnLst/>
              <a:rect l="l" t="t" r="r" b="b"/>
              <a:pathLst>
                <a:path w="2872" h="3282" extrusionOk="0">
                  <a:moveTo>
                    <a:pt x="980" y="1"/>
                  </a:moveTo>
                  <a:cubicBezTo>
                    <a:pt x="980" y="1"/>
                    <a:pt x="687" y="980"/>
                    <a:pt x="344" y="1415"/>
                  </a:cubicBezTo>
                  <a:cubicBezTo>
                    <a:pt x="1" y="1842"/>
                    <a:pt x="93" y="2294"/>
                    <a:pt x="201" y="2645"/>
                  </a:cubicBezTo>
                  <a:cubicBezTo>
                    <a:pt x="268" y="2855"/>
                    <a:pt x="293" y="3114"/>
                    <a:pt x="310" y="3281"/>
                  </a:cubicBezTo>
                  <a:lnTo>
                    <a:pt x="2771" y="1624"/>
                  </a:lnTo>
                  <a:cubicBezTo>
                    <a:pt x="2838" y="988"/>
                    <a:pt x="2871" y="377"/>
                    <a:pt x="2871" y="377"/>
                  </a:cubicBezTo>
                  <a:lnTo>
                    <a:pt x="980" y="1"/>
                  </a:ln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74;p46">
              <a:extLst>
                <a:ext uri="{FF2B5EF4-FFF2-40B4-BE49-F238E27FC236}">
                  <a16:creationId xmlns:a16="http://schemas.microsoft.com/office/drawing/2014/main" id="{4009CAC6-5A8A-4884-84CE-9BDDBFC03107}"/>
                </a:ext>
              </a:extLst>
            </p:cNvPr>
            <p:cNvSpPr/>
            <p:nvPr/>
          </p:nvSpPr>
          <p:spPr>
            <a:xfrm>
              <a:off x="4667325" y="2521250"/>
              <a:ext cx="73450" cy="31200"/>
            </a:xfrm>
            <a:custGeom>
              <a:avLst/>
              <a:gdLst/>
              <a:ahLst/>
              <a:cxnLst/>
              <a:rect l="l" t="t" r="r" b="b"/>
              <a:pathLst>
                <a:path w="2938" h="1248" extrusionOk="0">
                  <a:moveTo>
                    <a:pt x="0" y="1"/>
                  </a:moveTo>
                  <a:lnTo>
                    <a:pt x="0" y="1248"/>
                  </a:lnTo>
                  <a:lnTo>
                    <a:pt x="2938" y="1248"/>
                  </a:lnTo>
                  <a:lnTo>
                    <a:pt x="2938" y="1"/>
                  </a:ln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75;p46">
              <a:extLst>
                <a:ext uri="{FF2B5EF4-FFF2-40B4-BE49-F238E27FC236}">
                  <a16:creationId xmlns:a16="http://schemas.microsoft.com/office/drawing/2014/main" id="{C411A680-D255-4CC4-831F-DDFD06E42B48}"/>
                </a:ext>
              </a:extLst>
            </p:cNvPr>
            <p:cNvSpPr/>
            <p:nvPr/>
          </p:nvSpPr>
          <p:spPr>
            <a:xfrm>
              <a:off x="4652675" y="1960500"/>
              <a:ext cx="122625" cy="573125"/>
            </a:xfrm>
            <a:custGeom>
              <a:avLst/>
              <a:gdLst/>
              <a:ahLst/>
              <a:cxnLst/>
              <a:rect l="l" t="t" r="r" b="b"/>
              <a:pathLst>
                <a:path w="4905" h="22925" extrusionOk="0">
                  <a:moveTo>
                    <a:pt x="3524" y="1"/>
                  </a:moveTo>
                  <a:lnTo>
                    <a:pt x="2101" y="679"/>
                  </a:lnTo>
                  <a:lnTo>
                    <a:pt x="0" y="8094"/>
                  </a:lnTo>
                  <a:cubicBezTo>
                    <a:pt x="0" y="8094"/>
                    <a:pt x="1138" y="11375"/>
                    <a:pt x="1138" y="12563"/>
                  </a:cubicBezTo>
                  <a:cubicBezTo>
                    <a:pt x="1138" y="13743"/>
                    <a:pt x="1071" y="13375"/>
                    <a:pt x="812" y="14589"/>
                  </a:cubicBezTo>
                  <a:cubicBezTo>
                    <a:pt x="553" y="15810"/>
                    <a:pt x="368" y="22924"/>
                    <a:pt x="368" y="22924"/>
                  </a:cubicBezTo>
                  <a:lnTo>
                    <a:pt x="3800" y="22924"/>
                  </a:lnTo>
                  <a:cubicBezTo>
                    <a:pt x="3800" y="22924"/>
                    <a:pt x="4905" y="13634"/>
                    <a:pt x="4720" y="11994"/>
                  </a:cubicBezTo>
                  <a:cubicBezTo>
                    <a:pt x="4536" y="10362"/>
                    <a:pt x="4202" y="1901"/>
                    <a:pt x="4168" y="1273"/>
                  </a:cubicBezTo>
                  <a:cubicBezTo>
                    <a:pt x="4135" y="645"/>
                    <a:pt x="3524" y="1"/>
                    <a:pt x="3524" y="1"/>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76;p46">
              <a:extLst>
                <a:ext uri="{FF2B5EF4-FFF2-40B4-BE49-F238E27FC236}">
                  <a16:creationId xmlns:a16="http://schemas.microsoft.com/office/drawing/2014/main" id="{3532503B-AF26-4595-883A-275EBABA11F7}"/>
                </a:ext>
              </a:extLst>
            </p:cNvPr>
            <p:cNvSpPr/>
            <p:nvPr/>
          </p:nvSpPr>
          <p:spPr>
            <a:xfrm>
              <a:off x="4285475" y="1854850"/>
              <a:ext cx="455300" cy="777100"/>
            </a:xfrm>
            <a:custGeom>
              <a:avLst/>
              <a:gdLst/>
              <a:ahLst/>
              <a:cxnLst/>
              <a:rect l="l" t="t" r="r" b="b"/>
              <a:pathLst>
                <a:path w="18212" h="31084" extrusionOk="0">
                  <a:moveTo>
                    <a:pt x="11684" y="0"/>
                  </a:moveTo>
                  <a:lnTo>
                    <a:pt x="6478" y="369"/>
                  </a:lnTo>
                  <a:lnTo>
                    <a:pt x="5683" y="1197"/>
                  </a:lnTo>
                  <a:lnTo>
                    <a:pt x="109" y="3323"/>
                  </a:lnTo>
                  <a:cubicBezTo>
                    <a:pt x="109" y="3323"/>
                    <a:pt x="1992" y="13709"/>
                    <a:pt x="1992" y="16915"/>
                  </a:cubicBezTo>
                  <a:cubicBezTo>
                    <a:pt x="1992" y="20129"/>
                    <a:pt x="226" y="22614"/>
                    <a:pt x="109" y="25326"/>
                  </a:cubicBezTo>
                  <a:cubicBezTo>
                    <a:pt x="0" y="28038"/>
                    <a:pt x="109" y="29812"/>
                    <a:pt x="109" y="29812"/>
                  </a:cubicBezTo>
                  <a:lnTo>
                    <a:pt x="4595" y="30590"/>
                  </a:lnTo>
                  <a:lnTo>
                    <a:pt x="6804" y="22614"/>
                  </a:lnTo>
                  <a:lnTo>
                    <a:pt x="8738" y="31084"/>
                  </a:lnTo>
                  <a:lnTo>
                    <a:pt x="15994" y="29644"/>
                  </a:lnTo>
                  <a:cubicBezTo>
                    <a:pt x="15994" y="29644"/>
                    <a:pt x="15994" y="24941"/>
                    <a:pt x="15383" y="22899"/>
                  </a:cubicBezTo>
                  <a:cubicBezTo>
                    <a:pt x="14780" y="20848"/>
                    <a:pt x="14278" y="17417"/>
                    <a:pt x="14504" y="15450"/>
                  </a:cubicBezTo>
                  <a:cubicBezTo>
                    <a:pt x="14722" y="13483"/>
                    <a:pt x="18212" y="4227"/>
                    <a:pt x="18212" y="4227"/>
                  </a:cubicBezTo>
                  <a:lnTo>
                    <a:pt x="12362" y="1289"/>
                  </a:lnTo>
                  <a:lnTo>
                    <a:pt x="11684" y="0"/>
                  </a:ln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77;p46">
              <a:extLst>
                <a:ext uri="{FF2B5EF4-FFF2-40B4-BE49-F238E27FC236}">
                  <a16:creationId xmlns:a16="http://schemas.microsoft.com/office/drawing/2014/main" id="{7D7062E5-8391-42EF-8EB7-7BCDD53AEA39}"/>
                </a:ext>
              </a:extLst>
            </p:cNvPr>
            <p:cNvSpPr/>
            <p:nvPr/>
          </p:nvSpPr>
          <p:spPr>
            <a:xfrm>
              <a:off x="4448675" y="1821150"/>
              <a:ext cx="131200" cy="120350"/>
            </a:xfrm>
            <a:custGeom>
              <a:avLst/>
              <a:gdLst/>
              <a:ahLst/>
              <a:cxnLst/>
              <a:rect l="l" t="t" r="r" b="b"/>
              <a:pathLst>
                <a:path w="5248" h="4814" extrusionOk="0">
                  <a:moveTo>
                    <a:pt x="0" y="1"/>
                  </a:moveTo>
                  <a:lnTo>
                    <a:pt x="0" y="4813"/>
                  </a:lnTo>
                  <a:lnTo>
                    <a:pt x="4545" y="4813"/>
                  </a:lnTo>
                  <a:lnTo>
                    <a:pt x="5248" y="78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78;p46">
              <a:extLst>
                <a:ext uri="{FF2B5EF4-FFF2-40B4-BE49-F238E27FC236}">
                  <a16:creationId xmlns:a16="http://schemas.microsoft.com/office/drawing/2014/main" id="{C35989C4-78E9-44AD-ADE0-402CECEFD3DB}"/>
                </a:ext>
              </a:extLst>
            </p:cNvPr>
            <p:cNvSpPr/>
            <p:nvPr/>
          </p:nvSpPr>
          <p:spPr>
            <a:xfrm>
              <a:off x="4468550" y="1829100"/>
              <a:ext cx="111325" cy="112400"/>
            </a:xfrm>
            <a:custGeom>
              <a:avLst/>
              <a:gdLst/>
              <a:ahLst/>
              <a:cxnLst/>
              <a:rect l="l" t="t" r="r" b="b"/>
              <a:pathLst>
                <a:path w="4453" h="4496" extrusionOk="0">
                  <a:moveTo>
                    <a:pt x="461" y="1"/>
                  </a:moveTo>
                  <a:cubicBezTo>
                    <a:pt x="201" y="378"/>
                    <a:pt x="0" y="662"/>
                    <a:pt x="0" y="662"/>
                  </a:cubicBezTo>
                  <a:lnTo>
                    <a:pt x="871" y="4495"/>
                  </a:lnTo>
                  <a:lnTo>
                    <a:pt x="3750" y="4495"/>
                  </a:lnTo>
                  <a:lnTo>
                    <a:pt x="4453" y="470"/>
                  </a:lnTo>
                  <a:lnTo>
                    <a:pt x="461"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79;p46">
              <a:extLst>
                <a:ext uri="{FF2B5EF4-FFF2-40B4-BE49-F238E27FC236}">
                  <a16:creationId xmlns:a16="http://schemas.microsoft.com/office/drawing/2014/main" id="{DE41F22D-8745-4ED7-99F8-8CC1D70B03E1}"/>
                </a:ext>
              </a:extLst>
            </p:cNvPr>
            <p:cNvSpPr/>
            <p:nvPr/>
          </p:nvSpPr>
          <p:spPr>
            <a:xfrm>
              <a:off x="4429825" y="1866775"/>
              <a:ext cx="156750" cy="374350"/>
            </a:xfrm>
            <a:custGeom>
              <a:avLst/>
              <a:gdLst/>
              <a:ahLst/>
              <a:cxnLst/>
              <a:rect l="l" t="t" r="r" b="b"/>
              <a:pathLst>
                <a:path w="6270" h="14974" extrusionOk="0">
                  <a:moveTo>
                    <a:pt x="5826" y="0"/>
                  </a:moveTo>
                  <a:cubicBezTo>
                    <a:pt x="5826" y="0"/>
                    <a:pt x="5424" y="1147"/>
                    <a:pt x="4504" y="1791"/>
                  </a:cubicBezTo>
                  <a:cubicBezTo>
                    <a:pt x="3583" y="2436"/>
                    <a:pt x="3190" y="2603"/>
                    <a:pt x="3190" y="2603"/>
                  </a:cubicBezTo>
                  <a:lnTo>
                    <a:pt x="2612" y="2603"/>
                  </a:lnTo>
                  <a:cubicBezTo>
                    <a:pt x="2612" y="2603"/>
                    <a:pt x="1666" y="1791"/>
                    <a:pt x="1290" y="1390"/>
                  </a:cubicBezTo>
                  <a:cubicBezTo>
                    <a:pt x="922" y="980"/>
                    <a:pt x="763" y="226"/>
                    <a:pt x="763" y="226"/>
                  </a:cubicBezTo>
                  <a:lnTo>
                    <a:pt x="411" y="762"/>
                  </a:lnTo>
                  <a:cubicBezTo>
                    <a:pt x="411" y="762"/>
                    <a:pt x="1" y="4930"/>
                    <a:pt x="411" y="8361"/>
                  </a:cubicBezTo>
                  <a:cubicBezTo>
                    <a:pt x="813" y="11793"/>
                    <a:pt x="1516" y="14973"/>
                    <a:pt x="1516" y="14973"/>
                  </a:cubicBezTo>
                  <a:cubicBezTo>
                    <a:pt x="1516" y="14973"/>
                    <a:pt x="6270" y="1273"/>
                    <a:pt x="6236" y="888"/>
                  </a:cubicBezTo>
                  <a:cubicBezTo>
                    <a:pt x="6211" y="503"/>
                    <a:pt x="5826" y="0"/>
                    <a:pt x="5826"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80;p46">
              <a:extLst>
                <a:ext uri="{FF2B5EF4-FFF2-40B4-BE49-F238E27FC236}">
                  <a16:creationId xmlns:a16="http://schemas.microsoft.com/office/drawing/2014/main" id="{F18D4035-C854-437A-8553-2DAD86E2D429}"/>
                </a:ext>
              </a:extLst>
            </p:cNvPr>
            <p:cNvSpPr/>
            <p:nvPr/>
          </p:nvSpPr>
          <p:spPr>
            <a:xfrm>
              <a:off x="4418750" y="1619875"/>
              <a:ext cx="170325" cy="275600"/>
            </a:xfrm>
            <a:custGeom>
              <a:avLst/>
              <a:gdLst/>
              <a:ahLst/>
              <a:cxnLst/>
              <a:rect l="l" t="t" r="r" b="b"/>
              <a:pathLst>
                <a:path w="6813" h="11024" extrusionOk="0">
                  <a:moveTo>
                    <a:pt x="3407" y="1"/>
                  </a:moveTo>
                  <a:cubicBezTo>
                    <a:pt x="1524" y="1"/>
                    <a:pt x="0" y="1524"/>
                    <a:pt x="0" y="3407"/>
                  </a:cubicBezTo>
                  <a:lnTo>
                    <a:pt x="0" y="7491"/>
                  </a:lnTo>
                  <a:cubicBezTo>
                    <a:pt x="0" y="8161"/>
                    <a:pt x="251" y="8805"/>
                    <a:pt x="712" y="9299"/>
                  </a:cubicBezTo>
                  <a:lnTo>
                    <a:pt x="1657" y="10320"/>
                  </a:lnTo>
                  <a:cubicBezTo>
                    <a:pt x="2068" y="10772"/>
                    <a:pt x="2653" y="11023"/>
                    <a:pt x="3264" y="11023"/>
                  </a:cubicBezTo>
                  <a:lnTo>
                    <a:pt x="3549" y="11023"/>
                  </a:lnTo>
                  <a:cubicBezTo>
                    <a:pt x="4160" y="11023"/>
                    <a:pt x="4746" y="10764"/>
                    <a:pt x="5156" y="10320"/>
                  </a:cubicBezTo>
                  <a:lnTo>
                    <a:pt x="6102" y="9299"/>
                  </a:lnTo>
                  <a:cubicBezTo>
                    <a:pt x="6554" y="8805"/>
                    <a:pt x="6813" y="8161"/>
                    <a:pt x="6813" y="7491"/>
                  </a:cubicBezTo>
                  <a:lnTo>
                    <a:pt x="6813" y="3407"/>
                  </a:lnTo>
                  <a:cubicBezTo>
                    <a:pt x="6813" y="1524"/>
                    <a:pt x="5281" y="1"/>
                    <a:pt x="34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81;p46">
              <a:extLst>
                <a:ext uri="{FF2B5EF4-FFF2-40B4-BE49-F238E27FC236}">
                  <a16:creationId xmlns:a16="http://schemas.microsoft.com/office/drawing/2014/main" id="{1A105557-66A7-4CFD-BA67-E1C7CE02644B}"/>
                </a:ext>
              </a:extLst>
            </p:cNvPr>
            <p:cNvSpPr/>
            <p:nvPr/>
          </p:nvSpPr>
          <p:spPr>
            <a:xfrm>
              <a:off x="4490300" y="1933300"/>
              <a:ext cx="22825" cy="27225"/>
            </a:xfrm>
            <a:custGeom>
              <a:avLst/>
              <a:gdLst/>
              <a:ahLst/>
              <a:cxnLst/>
              <a:rect l="l" t="t" r="r" b="b"/>
              <a:pathLst>
                <a:path w="913" h="1089" extrusionOk="0">
                  <a:moveTo>
                    <a:pt x="235" y="1"/>
                  </a:moveTo>
                  <a:cubicBezTo>
                    <a:pt x="101" y="1"/>
                    <a:pt x="1" y="101"/>
                    <a:pt x="1" y="227"/>
                  </a:cubicBezTo>
                  <a:lnTo>
                    <a:pt x="1" y="855"/>
                  </a:lnTo>
                  <a:cubicBezTo>
                    <a:pt x="1" y="988"/>
                    <a:pt x="101" y="1089"/>
                    <a:pt x="235" y="1089"/>
                  </a:cubicBezTo>
                  <a:lnTo>
                    <a:pt x="679" y="1089"/>
                  </a:lnTo>
                  <a:cubicBezTo>
                    <a:pt x="804" y="1089"/>
                    <a:pt x="913" y="988"/>
                    <a:pt x="913" y="855"/>
                  </a:cubicBezTo>
                  <a:lnTo>
                    <a:pt x="913" y="227"/>
                  </a:lnTo>
                  <a:cubicBezTo>
                    <a:pt x="913" y="101"/>
                    <a:pt x="804" y="1"/>
                    <a:pt x="679" y="1"/>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82;p46">
              <a:extLst>
                <a:ext uri="{FF2B5EF4-FFF2-40B4-BE49-F238E27FC236}">
                  <a16:creationId xmlns:a16="http://schemas.microsoft.com/office/drawing/2014/main" id="{4610E36A-3EC3-4D67-A885-CEEE27492D4E}"/>
                </a:ext>
              </a:extLst>
            </p:cNvPr>
            <p:cNvSpPr/>
            <p:nvPr/>
          </p:nvSpPr>
          <p:spPr>
            <a:xfrm>
              <a:off x="4448675" y="1922975"/>
              <a:ext cx="41650" cy="48850"/>
            </a:xfrm>
            <a:custGeom>
              <a:avLst/>
              <a:gdLst/>
              <a:ahLst/>
              <a:cxnLst/>
              <a:rect l="l" t="t" r="r" b="b"/>
              <a:pathLst>
                <a:path w="1666" h="1954" extrusionOk="0">
                  <a:moveTo>
                    <a:pt x="363" y="0"/>
                  </a:moveTo>
                  <a:cubicBezTo>
                    <a:pt x="175" y="0"/>
                    <a:pt x="0" y="152"/>
                    <a:pt x="0" y="355"/>
                  </a:cubicBezTo>
                  <a:lnTo>
                    <a:pt x="0" y="1594"/>
                  </a:lnTo>
                  <a:cubicBezTo>
                    <a:pt x="0" y="1801"/>
                    <a:pt x="176" y="1953"/>
                    <a:pt x="364" y="1953"/>
                  </a:cubicBezTo>
                  <a:cubicBezTo>
                    <a:pt x="418" y="1953"/>
                    <a:pt x="474" y="1940"/>
                    <a:pt x="527" y="1912"/>
                  </a:cubicBezTo>
                  <a:lnTo>
                    <a:pt x="1666" y="1335"/>
                  </a:lnTo>
                  <a:lnTo>
                    <a:pt x="1666" y="581"/>
                  </a:lnTo>
                  <a:lnTo>
                    <a:pt x="519" y="37"/>
                  </a:lnTo>
                  <a:cubicBezTo>
                    <a:pt x="468" y="12"/>
                    <a:pt x="415" y="0"/>
                    <a:pt x="363"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83;p46">
              <a:extLst>
                <a:ext uri="{FF2B5EF4-FFF2-40B4-BE49-F238E27FC236}">
                  <a16:creationId xmlns:a16="http://schemas.microsoft.com/office/drawing/2014/main" id="{AB80D17A-16B6-4481-968A-11071D808804}"/>
                </a:ext>
              </a:extLst>
            </p:cNvPr>
            <p:cNvSpPr/>
            <p:nvPr/>
          </p:nvSpPr>
          <p:spPr>
            <a:xfrm>
              <a:off x="4513100" y="1922975"/>
              <a:ext cx="41475" cy="48850"/>
            </a:xfrm>
            <a:custGeom>
              <a:avLst/>
              <a:gdLst/>
              <a:ahLst/>
              <a:cxnLst/>
              <a:rect l="l" t="t" r="r" b="b"/>
              <a:pathLst>
                <a:path w="1659" h="1954" extrusionOk="0">
                  <a:moveTo>
                    <a:pt x="1303" y="0"/>
                  </a:moveTo>
                  <a:cubicBezTo>
                    <a:pt x="1251" y="0"/>
                    <a:pt x="1198" y="12"/>
                    <a:pt x="1148" y="37"/>
                  </a:cubicBezTo>
                  <a:lnTo>
                    <a:pt x="1" y="581"/>
                  </a:lnTo>
                  <a:lnTo>
                    <a:pt x="1" y="1335"/>
                  </a:lnTo>
                  <a:lnTo>
                    <a:pt x="1139" y="1912"/>
                  </a:lnTo>
                  <a:cubicBezTo>
                    <a:pt x="1192" y="1940"/>
                    <a:pt x="1248" y="1953"/>
                    <a:pt x="1302" y="1953"/>
                  </a:cubicBezTo>
                  <a:cubicBezTo>
                    <a:pt x="1488" y="1953"/>
                    <a:pt x="1658" y="1801"/>
                    <a:pt x="1658" y="1594"/>
                  </a:cubicBezTo>
                  <a:lnTo>
                    <a:pt x="1658" y="355"/>
                  </a:lnTo>
                  <a:cubicBezTo>
                    <a:pt x="1658" y="152"/>
                    <a:pt x="1489" y="0"/>
                    <a:pt x="1303" y="0"/>
                  </a:cubicBez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84;p46">
              <a:extLst>
                <a:ext uri="{FF2B5EF4-FFF2-40B4-BE49-F238E27FC236}">
                  <a16:creationId xmlns:a16="http://schemas.microsoft.com/office/drawing/2014/main" id="{A877191D-A1A5-4739-9B33-FFBA4EA329F8}"/>
                </a:ext>
              </a:extLst>
            </p:cNvPr>
            <p:cNvSpPr/>
            <p:nvPr/>
          </p:nvSpPr>
          <p:spPr>
            <a:xfrm>
              <a:off x="4392375" y="2170525"/>
              <a:ext cx="83300" cy="29575"/>
            </a:xfrm>
            <a:custGeom>
              <a:avLst/>
              <a:gdLst/>
              <a:ahLst/>
              <a:cxnLst/>
              <a:rect l="l" t="t" r="r" b="b"/>
              <a:pathLst>
                <a:path w="3332" h="1183" extrusionOk="0">
                  <a:moveTo>
                    <a:pt x="1980" y="1"/>
                  </a:moveTo>
                  <a:cubicBezTo>
                    <a:pt x="1689" y="1"/>
                    <a:pt x="1290" y="45"/>
                    <a:pt x="855" y="45"/>
                  </a:cubicBezTo>
                  <a:cubicBezTo>
                    <a:pt x="93" y="45"/>
                    <a:pt x="26" y="178"/>
                    <a:pt x="26" y="178"/>
                  </a:cubicBezTo>
                  <a:lnTo>
                    <a:pt x="1" y="371"/>
                  </a:lnTo>
                  <a:lnTo>
                    <a:pt x="218" y="689"/>
                  </a:lnTo>
                  <a:lnTo>
                    <a:pt x="2754" y="1183"/>
                  </a:lnTo>
                  <a:cubicBezTo>
                    <a:pt x="2754" y="1183"/>
                    <a:pt x="3198" y="1107"/>
                    <a:pt x="3240" y="1007"/>
                  </a:cubicBezTo>
                  <a:cubicBezTo>
                    <a:pt x="3282" y="915"/>
                    <a:pt x="3332" y="622"/>
                    <a:pt x="3123" y="555"/>
                  </a:cubicBezTo>
                  <a:cubicBezTo>
                    <a:pt x="2905" y="488"/>
                    <a:pt x="2570" y="312"/>
                    <a:pt x="2420" y="111"/>
                  </a:cubicBezTo>
                  <a:cubicBezTo>
                    <a:pt x="2355" y="25"/>
                    <a:pt x="2198" y="1"/>
                    <a:pt x="1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85;p46">
              <a:extLst>
                <a:ext uri="{FF2B5EF4-FFF2-40B4-BE49-F238E27FC236}">
                  <a16:creationId xmlns:a16="http://schemas.microsoft.com/office/drawing/2014/main" id="{464E5ED3-CBAF-45B9-971E-EC4076CADDA3}"/>
                </a:ext>
              </a:extLst>
            </p:cNvPr>
            <p:cNvSpPr/>
            <p:nvPr/>
          </p:nvSpPr>
          <p:spPr>
            <a:xfrm>
              <a:off x="4355150" y="2207200"/>
              <a:ext cx="34950" cy="106525"/>
            </a:xfrm>
            <a:custGeom>
              <a:avLst/>
              <a:gdLst/>
              <a:ahLst/>
              <a:cxnLst/>
              <a:rect l="l" t="t" r="r" b="b"/>
              <a:pathLst>
                <a:path w="1398" h="4261" extrusionOk="0">
                  <a:moveTo>
                    <a:pt x="310" y="0"/>
                  </a:moveTo>
                  <a:cubicBezTo>
                    <a:pt x="310" y="0"/>
                    <a:pt x="0" y="1088"/>
                    <a:pt x="17" y="1883"/>
                  </a:cubicBezTo>
                  <a:cubicBezTo>
                    <a:pt x="34" y="2670"/>
                    <a:pt x="661" y="4260"/>
                    <a:pt x="661" y="4260"/>
                  </a:cubicBezTo>
                  <a:lnTo>
                    <a:pt x="1398" y="4260"/>
                  </a:lnTo>
                  <a:lnTo>
                    <a:pt x="1398" y="2067"/>
                  </a:lnTo>
                  <a:cubicBezTo>
                    <a:pt x="1398" y="1164"/>
                    <a:pt x="845" y="0"/>
                    <a:pt x="845"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86;p46">
              <a:extLst>
                <a:ext uri="{FF2B5EF4-FFF2-40B4-BE49-F238E27FC236}">
                  <a16:creationId xmlns:a16="http://schemas.microsoft.com/office/drawing/2014/main" id="{B3D9A264-CD6D-4D2D-9589-5204F4CD447D}"/>
                </a:ext>
              </a:extLst>
            </p:cNvPr>
            <p:cNvSpPr/>
            <p:nvPr/>
          </p:nvSpPr>
          <p:spPr>
            <a:xfrm>
              <a:off x="4382750" y="2040850"/>
              <a:ext cx="94600" cy="261575"/>
            </a:xfrm>
            <a:custGeom>
              <a:avLst/>
              <a:gdLst/>
              <a:ahLst/>
              <a:cxnLst/>
              <a:rect l="l" t="t" r="r" b="b"/>
              <a:pathLst>
                <a:path w="3784" h="10463" extrusionOk="0">
                  <a:moveTo>
                    <a:pt x="1892" y="1"/>
                  </a:moveTo>
                  <a:lnTo>
                    <a:pt x="1599" y="126"/>
                  </a:lnTo>
                  <a:cubicBezTo>
                    <a:pt x="1599" y="126"/>
                    <a:pt x="1507" y="503"/>
                    <a:pt x="1248" y="637"/>
                  </a:cubicBezTo>
                  <a:cubicBezTo>
                    <a:pt x="980" y="779"/>
                    <a:pt x="168" y="1047"/>
                    <a:pt x="168" y="1047"/>
                  </a:cubicBezTo>
                  <a:cubicBezTo>
                    <a:pt x="168" y="1047"/>
                    <a:pt x="1" y="2587"/>
                    <a:pt x="461" y="2980"/>
                  </a:cubicBezTo>
                  <a:cubicBezTo>
                    <a:pt x="779" y="3265"/>
                    <a:pt x="947" y="4026"/>
                    <a:pt x="1005" y="4428"/>
                  </a:cubicBezTo>
                  <a:cubicBezTo>
                    <a:pt x="938" y="4554"/>
                    <a:pt x="804" y="4897"/>
                    <a:pt x="804" y="5550"/>
                  </a:cubicBezTo>
                  <a:cubicBezTo>
                    <a:pt x="804" y="6412"/>
                    <a:pt x="1390" y="7742"/>
                    <a:pt x="1390" y="7742"/>
                  </a:cubicBezTo>
                  <a:cubicBezTo>
                    <a:pt x="1390" y="7742"/>
                    <a:pt x="1240" y="7960"/>
                    <a:pt x="1240" y="8420"/>
                  </a:cubicBezTo>
                  <a:cubicBezTo>
                    <a:pt x="1240" y="8881"/>
                    <a:pt x="1507" y="10061"/>
                    <a:pt x="1507" y="10061"/>
                  </a:cubicBezTo>
                  <a:cubicBezTo>
                    <a:pt x="1507" y="10061"/>
                    <a:pt x="1407" y="10111"/>
                    <a:pt x="1240" y="10194"/>
                  </a:cubicBezTo>
                  <a:cubicBezTo>
                    <a:pt x="1072" y="10287"/>
                    <a:pt x="880" y="10462"/>
                    <a:pt x="880" y="10462"/>
                  </a:cubicBezTo>
                  <a:lnTo>
                    <a:pt x="2913" y="10462"/>
                  </a:lnTo>
                  <a:cubicBezTo>
                    <a:pt x="2913" y="10462"/>
                    <a:pt x="2721" y="10287"/>
                    <a:pt x="2553" y="10194"/>
                  </a:cubicBezTo>
                  <a:cubicBezTo>
                    <a:pt x="2386" y="10111"/>
                    <a:pt x="2286" y="10061"/>
                    <a:pt x="2286" y="10061"/>
                  </a:cubicBezTo>
                  <a:cubicBezTo>
                    <a:pt x="2286" y="10061"/>
                    <a:pt x="2553" y="8881"/>
                    <a:pt x="2553" y="8420"/>
                  </a:cubicBezTo>
                  <a:cubicBezTo>
                    <a:pt x="2553" y="7960"/>
                    <a:pt x="2403" y="7742"/>
                    <a:pt x="2403" y="7742"/>
                  </a:cubicBezTo>
                  <a:cubicBezTo>
                    <a:pt x="2403" y="7742"/>
                    <a:pt x="2989" y="6412"/>
                    <a:pt x="2989" y="5550"/>
                  </a:cubicBezTo>
                  <a:cubicBezTo>
                    <a:pt x="2989" y="4897"/>
                    <a:pt x="2855" y="4554"/>
                    <a:pt x="2788" y="4428"/>
                  </a:cubicBezTo>
                  <a:cubicBezTo>
                    <a:pt x="2855" y="4026"/>
                    <a:pt x="3014" y="3265"/>
                    <a:pt x="3340" y="2980"/>
                  </a:cubicBezTo>
                  <a:cubicBezTo>
                    <a:pt x="3784" y="2587"/>
                    <a:pt x="3625" y="1047"/>
                    <a:pt x="3625" y="1047"/>
                  </a:cubicBezTo>
                  <a:cubicBezTo>
                    <a:pt x="3625" y="1047"/>
                    <a:pt x="2805" y="779"/>
                    <a:pt x="2545" y="637"/>
                  </a:cubicBezTo>
                  <a:cubicBezTo>
                    <a:pt x="2286" y="503"/>
                    <a:pt x="2194" y="126"/>
                    <a:pt x="2194" y="126"/>
                  </a:cubicBezTo>
                  <a:lnTo>
                    <a:pt x="1892"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87;p46">
              <a:extLst>
                <a:ext uri="{FF2B5EF4-FFF2-40B4-BE49-F238E27FC236}">
                  <a16:creationId xmlns:a16="http://schemas.microsoft.com/office/drawing/2014/main" id="{27A46038-D46C-4E14-973F-DDE480CCBF12}"/>
                </a:ext>
              </a:extLst>
            </p:cNvPr>
            <p:cNvSpPr/>
            <p:nvPr/>
          </p:nvSpPr>
          <p:spPr>
            <a:xfrm>
              <a:off x="4418125" y="2040850"/>
              <a:ext cx="38925" cy="22400"/>
            </a:xfrm>
            <a:custGeom>
              <a:avLst/>
              <a:gdLst/>
              <a:ahLst/>
              <a:cxnLst/>
              <a:rect l="l" t="t" r="r" b="b"/>
              <a:pathLst>
                <a:path w="1557" h="896" extrusionOk="0">
                  <a:moveTo>
                    <a:pt x="477" y="1"/>
                  </a:moveTo>
                  <a:lnTo>
                    <a:pt x="184" y="126"/>
                  </a:lnTo>
                  <a:cubicBezTo>
                    <a:pt x="184" y="126"/>
                    <a:pt x="134" y="335"/>
                    <a:pt x="0" y="494"/>
                  </a:cubicBezTo>
                  <a:cubicBezTo>
                    <a:pt x="126" y="595"/>
                    <a:pt x="318" y="729"/>
                    <a:pt x="620" y="838"/>
                  </a:cubicBezTo>
                  <a:cubicBezTo>
                    <a:pt x="727" y="880"/>
                    <a:pt x="852" y="896"/>
                    <a:pt x="980" y="896"/>
                  </a:cubicBezTo>
                  <a:cubicBezTo>
                    <a:pt x="1183" y="896"/>
                    <a:pt x="1393" y="857"/>
                    <a:pt x="1557" y="821"/>
                  </a:cubicBezTo>
                  <a:cubicBezTo>
                    <a:pt x="1381" y="754"/>
                    <a:pt x="1222" y="687"/>
                    <a:pt x="1130" y="637"/>
                  </a:cubicBezTo>
                  <a:cubicBezTo>
                    <a:pt x="871" y="503"/>
                    <a:pt x="779" y="126"/>
                    <a:pt x="779" y="126"/>
                  </a:cubicBezTo>
                  <a:lnTo>
                    <a:pt x="477"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88;p46">
              <a:extLst>
                <a:ext uri="{FF2B5EF4-FFF2-40B4-BE49-F238E27FC236}">
                  <a16:creationId xmlns:a16="http://schemas.microsoft.com/office/drawing/2014/main" id="{397A6909-691B-451F-9978-7D4B4FB6806A}"/>
                </a:ext>
              </a:extLst>
            </p:cNvPr>
            <p:cNvSpPr/>
            <p:nvPr/>
          </p:nvSpPr>
          <p:spPr>
            <a:xfrm>
              <a:off x="4415825" y="2006750"/>
              <a:ext cx="28475" cy="46050"/>
            </a:xfrm>
            <a:custGeom>
              <a:avLst/>
              <a:gdLst/>
              <a:ahLst/>
              <a:cxnLst/>
              <a:rect l="l" t="t" r="r" b="b"/>
              <a:pathLst>
                <a:path w="1139" h="1842" extrusionOk="0">
                  <a:moveTo>
                    <a:pt x="569" y="1"/>
                  </a:moveTo>
                  <a:cubicBezTo>
                    <a:pt x="260" y="1"/>
                    <a:pt x="0" y="260"/>
                    <a:pt x="0" y="570"/>
                  </a:cubicBezTo>
                  <a:lnTo>
                    <a:pt x="0" y="1256"/>
                  </a:lnTo>
                  <a:cubicBezTo>
                    <a:pt x="0" y="1365"/>
                    <a:pt x="42" y="1474"/>
                    <a:pt x="126" y="1557"/>
                  </a:cubicBezTo>
                  <a:lnTo>
                    <a:pt x="276" y="1725"/>
                  </a:lnTo>
                  <a:cubicBezTo>
                    <a:pt x="352" y="1800"/>
                    <a:pt x="444" y="1842"/>
                    <a:pt x="553" y="1842"/>
                  </a:cubicBezTo>
                  <a:lnTo>
                    <a:pt x="594" y="1842"/>
                  </a:lnTo>
                  <a:cubicBezTo>
                    <a:pt x="695" y="1842"/>
                    <a:pt x="795" y="1800"/>
                    <a:pt x="862" y="1725"/>
                  </a:cubicBezTo>
                  <a:lnTo>
                    <a:pt x="1021" y="1557"/>
                  </a:lnTo>
                  <a:cubicBezTo>
                    <a:pt x="1097" y="1474"/>
                    <a:pt x="1138" y="1365"/>
                    <a:pt x="1138" y="1256"/>
                  </a:cubicBezTo>
                  <a:lnTo>
                    <a:pt x="1138" y="570"/>
                  </a:lnTo>
                  <a:cubicBezTo>
                    <a:pt x="1138" y="260"/>
                    <a:pt x="887" y="1"/>
                    <a:pt x="569"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89;p46">
              <a:extLst>
                <a:ext uri="{FF2B5EF4-FFF2-40B4-BE49-F238E27FC236}">
                  <a16:creationId xmlns:a16="http://schemas.microsoft.com/office/drawing/2014/main" id="{2D3B1F43-E42B-43BB-B1EC-9FAC4D645E14}"/>
                </a:ext>
              </a:extLst>
            </p:cNvPr>
            <p:cNvSpPr/>
            <p:nvPr/>
          </p:nvSpPr>
          <p:spPr>
            <a:xfrm>
              <a:off x="4407025" y="2162825"/>
              <a:ext cx="9025" cy="58000"/>
            </a:xfrm>
            <a:custGeom>
              <a:avLst/>
              <a:gdLst/>
              <a:ahLst/>
              <a:cxnLst/>
              <a:rect l="l" t="t" r="r" b="b"/>
              <a:pathLst>
                <a:path w="361" h="2320" extrusionOk="0">
                  <a:moveTo>
                    <a:pt x="143" y="1"/>
                  </a:moveTo>
                  <a:cubicBezTo>
                    <a:pt x="84" y="127"/>
                    <a:pt x="1" y="394"/>
                    <a:pt x="1" y="846"/>
                  </a:cubicBezTo>
                  <a:cubicBezTo>
                    <a:pt x="1" y="1315"/>
                    <a:pt x="218" y="1959"/>
                    <a:pt x="361" y="2319"/>
                  </a:cubicBezTo>
                  <a:cubicBezTo>
                    <a:pt x="361" y="2319"/>
                    <a:pt x="294" y="1449"/>
                    <a:pt x="260" y="1014"/>
                  </a:cubicBezTo>
                  <a:cubicBezTo>
                    <a:pt x="227" y="587"/>
                    <a:pt x="143"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90;p46">
              <a:extLst>
                <a:ext uri="{FF2B5EF4-FFF2-40B4-BE49-F238E27FC236}">
                  <a16:creationId xmlns:a16="http://schemas.microsoft.com/office/drawing/2014/main" id="{62F466EA-5395-48BC-8123-E8CD7A5B3669}"/>
                </a:ext>
              </a:extLst>
            </p:cNvPr>
            <p:cNvSpPr/>
            <p:nvPr/>
          </p:nvSpPr>
          <p:spPr>
            <a:xfrm>
              <a:off x="4385050" y="2305525"/>
              <a:ext cx="90000" cy="9025"/>
            </a:xfrm>
            <a:custGeom>
              <a:avLst/>
              <a:gdLst/>
              <a:ahLst/>
              <a:cxnLst/>
              <a:rect l="l" t="t" r="r" b="b"/>
              <a:pathLst>
                <a:path w="3600" h="361" extrusionOk="0">
                  <a:moveTo>
                    <a:pt x="1" y="1"/>
                  </a:moveTo>
                  <a:lnTo>
                    <a:pt x="1" y="361"/>
                  </a:lnTo>
                  <a:lnTo>
                    <a:pt x="3600" y="361"/>
                  </a:lnTo>
                  <a:lnTo>
                    <a:pt x="3600"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91;p46">
              <a:extLst>
                <a:ext uri="{FF2B5EF4-FFF2-40B4-BE49-F238E27FC236}">
                  <a16:creationId xmlns:a16="http://schemas.microsoft.com/office/drawing/2014/main" id="{7988A4EA-CAC0-4DAD-A057-5B63F9A6C279}"/>
                </a:ext>
              </a:extLst>
            </p:cNvPr>
            <p:cNvSpPr/>
            <p:nvPr/>
          </p:nvSpPr>
          <p:spPr>
            <a:xfrm>
              <a:off x="4394675" y="2305525"/>
              <a:ext cx="10075" cy="9025"/>
            </a:xfrm>
            <a:custGeom>
              <a:avLst/>
              <a:gdLst/>
              <a:ahLst/>
              <a:cxnLst/>
              <a:rect l="l" t="t" r="r" b="b"/>
              <a:pathLst>
                <a:path w="403" h="361" extrusionOk="0">
                  <a:moveTo>
                    <a:pt x="1" y="1"/>
                  </a:moveTo>
                  <a:lnTo>
                    <a:pt x="1" y="361"/>
                  </a:lnTo>
                  <a:lnTo>
                    <a:pt x="403" y="361"/>
                  </a:lnTo>
                  <a:lnTo>
                    <a:pt x="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92;p46">
              <a:extLst>
                <a:ext uri="{FF2B5EF4-FFF2-40B4-BE49-F238E27FC236}">
                  <a16:creationId xmlns:a16="http://schemas.microsoft.com/office/drawing/2014/main" id="{A1D3B4F2-35FC-4B91-B849-C0A2EC3954B0}"/>
                </a:ext>
              </a:extLst>
            </p:cNvPr>
            <p:cNvSpPr/>
            <p:nvPr/>
          </p:nvSpPr>
          <p:spPr>
            <a:xfrm>
              <a:off x="4385275" y="2305525"/>
              <a:ext cx="89775" cy="7775"/>
            </a:xfrm>
            <a:custGeom>
              <a:avLst/>
              <a:gdLst/>
              <a:ahLst/>
              <a:cxnLst/>
              <a:rect l="l" t="t" r="r" b="b"/>
              <a:pathLst>
                <a:path w="3591" h="311" extrusionOk="0">
                  <a:moveTo>
                    <a:pt x="0" y="1"/>
                  </a:moveTo>
                  <a:lnTo>
                    <a:pt x="0" y="185"/>
                  </a:lnTo>
                  <a:lnTo>
                    <a:pt x="3591" y="311"/>
                  </a:lnTo>
                  <a:lnTo>
                    <a:pt x="3591" y="1"/>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93;p46">
              <a:extLst>
                <a:ext uri="{FF2B5EF4-FFF2-40B4-BE49-F238E27FC236}">
                  <a16:creationId xmlns:a16="http://schemas.microsoft.com/office/drawing/2014/main" id="{0F26E5F9-1AF8-41CA-AB2B-B2366AB2CFFD}"/>
                </a:ext>
              </a:extLst>
            </p:cNvPr>
            <p:cNvSpPr/>
            <p:nvPr/>
          </p:nvSpPr>
          <p:spPr>
            <a:xfrm>
              <a:off x="4382125" y="2302400"/>
              <a:ext cx="96075" cy="6300"/>
            </a:xfrm>
            <a:custGeom>
              <a:avLst/>
              <a:gdLst/>
              <a:ahLst/>
              <a:cxnLst/>
              <a:rect l="l" t="t" r="r" b="b"/>
              <a:pathLst>
                <a:path w="3843" h="252" extrusionOk="0">
                  <a:moveTo>
                    <a:pt x="126" y="0"/>
                  </a:moveTo>
                  <a:cubicBezTo>
                    <a:pt x="51" y="0"/>
                    <a:pt x="1" y="59"/>
                    <a:pt x="1" y="126"/>
                  </a:cubicBezTo>
                  <a:cubicBezTo>
                    <a:pt x="1" y="193"/>
                    <a:pt x="51" y="251"/>
                    <a:pt x="126" y="251"/>
                  </a:cubicBezTo>
                  <a:lnTo>
                    <a:pt x="3717" y="251"/>
                  </a:lnTo>
                  <a:cubicBezTo>
                    <a:pt x="3784" y="251"/>
                    <a:pt x="3842" y="201"/>
                    <a:pt x="3842" y="126"/>
                  </a:cubicBezTo>
                  <a:cubicBezTo>
                    <a:pt x="3842" y="59"/>
                    <a:pt x="3784" y="0"/>
                    <a:pt x="3717"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94;p46">
              <a:extLst>
                <a:ext uri="{FF2B5EF4-FFF2-40B4-BE49-F238E27FC236}">
                  <a16:creationId xmlns:a16="http://schemas.microsoft.com/office/drawing/2014/main" id="{E305EF3C-83B4-4573-AA21-36382C60B5FA}"/>
                </a:ext>
              </a:extLst>
            </p:cNvPr>
            <p:cNvSpPr/>
            <p:nvPr/>
          </p:nvSpPr>
          <p:spPr>
            <a:xfrm>
              <a:off x="4376275" y="2318300"/>
              <a:ext cx="107575" cy="48350"/>
            </a:xfrm>
            <a:custGeom>
              <a:avLst/>
              <a:gdLst/>
              <a:ahLst/>
              <a:cxnLst/>
              <a:rect l="l" t="t" r="r" b="b"/>
              <a:pathLst>
                <a:path w="4303" h="1934" extrusionOk="0">
                  <a:moveTo>
                    <a:pt x="0" y="0"/>
                  </a:moveTo>
                  <a:lnTo>
                    <a:pt x="0" y="1934"/>
                  </a:lnTo>
                  <a:lnTo>
                    <a:pt x="4302" y="1934"/>
                  </a:lnTo>
                  <a:lnTo>
                    <a:pt x="4302" y="0"/>
                  </a:ln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95;p46">
              <a:extLst>
                <a:ext uri="{FF2B5EF4-FFF2-40B4-BE49-F238E27FC236}">
                  <a16:creationId xmlns:a16="http://schemas.microsoft.com/office/drawing/2014/main" id="{C1FA1F4B-8D1B-44F4-95EE-05C2F43BE23E}"/>
                </a:ext>
              </a:extLst>
            </p:cNvPr>
            <p:cNvSpPr/>
            <p:nvPr/>
          </p:nvSpPr>
          <p:spPr>
            <a:xfrm>
              <a:off x="4459125" y="2320800"/>
              <a:ext cx="17600" cy="43350"/>
            </a:xfrm>
            <a:custGeom>
              <a:avLst/>
              <a:gdLst/>
              <a:ahLst/>
              <a:cxnLst/>
              <a:rect l="l" t="t" r="r" b="b"/>
              <a:pathLst>
                <a:path w="704" h="1734" extrusionOk="0">
                  <a:moveTo>
                    <a:pt x="1" y="1"/>
                  </a:moveTo>
                  <a:lnTo>
                    <a:pt x="1" y="1733"/>
                  </a:lnTo>
                  <a:lnTo>
                    <a:pt x="704" y="1733"/>
                  </a:lnTo>
                  <a:lnTo>
                    <a:pt x="704" y="1"/>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96;p46">
              <a:extLst>
                <a:ext uri="{FF2B5EF4-FFF2-40B4-BE49-F238E27FC236}">
                  <a16:creationId xmlns:a16="http://schemas.microsoft.com/office/drawing/2014/main" id="{DFC0030F-6EA5-4B69-94B6-16FA3033E2D4}"/>
                </a:ext>
              </a:extLst>
            </p:cNvPr>
            <p:cNvSpPr/>
            <p:nvPr/>
          </p:nvSpPr>
          <p:spPr>
            <a:xfrm>
              <a:off x="4376275" y="2318300"/>
              <a:ext cx="107775" cy="10475"/>
            </a:xfrm>
            <a:custGeom>
              <a:avLst/>
              <a:gdLst/>
              <a:ahLst/>
              <a:cxnLst/>
              <a:rect l="l" t="t" r="r" b="b"/>
              <a:pathLst>
                <a:path w="4311" h="419" extrusionOk="0">
                  <a:moveTo>
                    <a:pt x="0" y="0"/>
                  </a:moveTo>
                  <a:lnTo>
                    <a:pt x="0" y="226"/>
                  </a:lnTo>
                  <a:lnTo>
                    <a:pt x="4311" y="419"/>
                  </a:lnTo>
                  <a:lnTo>
                    <a:pt x="4311"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97;p46">
              <a:extLst>
                <a:ext uri="{FF2B5EF4-FFF2-40B4-BE49-F238E27FC236}">
                  <a16:creationId xmlns:a16="http://schemas.microsoft.com/office/drawing/2014/main" id="{E9BB555A-85F0-47B2-931A-2B711A65DBA3}"/>
                </a:ext>
              </a:extLst>
            </p:cNvPr>
            <p:cNvSpPr/>
            <p:nvPr/>
          </p:nvSpPr>
          <p:spPr>
            <a:xfrm>
              <a:off x="4395950" y="2079975"/>
              <a:ext cx="23875" cy="20325"/>
            </a:xfrm>
            <a:custGeom>
              <a:avLst/>
              <a:gdLst/>
              <a:ahLst/>
              <a:cxnLst/>
              <a:rect l="l" t="t" r="r" b="b"/>
              <a:pathLst>
                <a:path w="955" h="813" extrusionOk="0">
                  <a:moveTo>
                    <a:pt x="0" y="1"/>
                  </a:moveTo>
                  <a:lnTo>
                    <a:pt x="276" y="654"/>
                  </a:lnTo>
                  <a:lnTo>
                    <a:pt x="460" y="813"/>
                  </a:lnTo>
                  <a:lnTo>
                    <a:pt x="954" y="654"/>
                  </a:lnTo>
                  <a:cubicBezTo>
                    <a:pt x="954" y="654"/>
                    <a:pt x="753" y="654"/>
                    <a:pt x="569" y="595"/>
                  </a:cubicBezTo>
                  <a:cubicBezTo>
                    <a:pt x="394" y="536"/>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98;p46">
              <a:extLst>
                <a:ext uri="{FF2B5EF4-FFF2-40B4-BE49-F238E27FC236}">
                  <a16:creationId xmlns:a16="http://schemas.microsoft.com/office/drawing/2014/main" id="{18E7017B-1092-4DD2-BA0D-8E670DCC2CCA}"/>
                </a:ext>
              </a:extLst>
            </p:cNvPr>
            <p:cNvSpPr/>
            <p:nvPr/>
          </p:nvSpPr>
          <p:spPr>
            <a:xfrm>
              <a:off x="4388000" y="2073675"/>
              <a:ext cx="84550" cy="82500"/>
            </a:xfrm>
            <a:custGeom>
              <a:avLst/>
              <a:gdLst/>
              <a:ahLst/>
              <a:cxnLst/>
              <a:rect l="l" t="t" r="r" b="b"/>
              <a:pathLst>
                <a:path w="3382" h="3300" extrusionOk="0">
                  <a:moveTo>
                    <a:pt x="88" y="1"/>
                  </a:moveTo>
                  <a:cubicBezTo>
                    <a:pt x="80" y="1"/>
                    <a:pt x="75" y="2"/>
                    <a:pt x="75" y="2"/>
                  </a:cubicBezTo>
                  <a:lnTo>
                    <a:pt x="0" y="94"/>
                  </a:lnTo>
                  <a:lnTo>
                    <a:pt x="293" y="1148"/>
                  </a:lnTo>
                  <a:lnTo>
                    <a:pt x="184" y="1182"/>
                  </a:lnTo>
                  <a:cubicBezTo>
                    <a:pt x="226" y="1282"/>
                    <a:pt x="335" y="1600"/>
                    <a:pt x="452" y="1943"/>
                  </a:cubicBezTo>
                  <a:cubicBezTo>
                    <a:pt x="611" y="2228"/>
                    <a:pt x="703" y="2621"/>
                    <a:pt x="762" y="2923"/>
                  </a:cubicBezTo>
                  <a:cubicBezTo>
                    <a:pt x="775" y="2918"/>
                    <a:pt x="788" y="2916"/>
                    <a:pt x="803" y="2916"/>
                  </a:cubicBezTo>
                  <a:cubicBezTo>
                    <a:pt x="996" y="2916"/>
                    <a:pt x="1332" y="3299"/>
                    <a:pt x="1682" y="3299"/>
                  </a:cubicBezTo>
                  <a:cubicBezTo>
                    <a:pt x="1990" y="3299"/>
                    <a:pt x="2327" y="2876"/>
                    <a:pt x="2568" y="2876"/>
                  </a:cubicBezTo>
                  <a:cubicBezTo>
                    <a:pt x="2583" y="2876"/>
                    <a:pt x="2597" y="2877"/>
                    <a:pt x="2611" y="2881"/>
                  </a:cubicBezTo>
                  <a:cubicBezTo>
                    <a:pt x="2645" y="2722"/>
                    <a:pt x="2695" y="2529"/>
                    <a:pt x="2745" y="2353"/>
                  </a:cubicBezTo>
                  <a:lnTo>
                    <a:pt x="2754" y="2353"/>
                  </a:lnTo>
                  <a:lnTo>
                    <a:pt x="2770" y="2286"/>
                  </a:lnTo>
                  <a:lnTo>
                    <a:pt x="2795" y="2220"/>
                  </a:lnTo>
                  <a:cubicBezTo>
                    <a:pt x="2913" y="1793"/>
                    <a:pt x="3063" y="1299"/>
                    <a:pt x="3105" y="1173"/>
                  </a:cubicBezTo>
                  <a:lnTo>
                    <a:pt x="3080" y="1173"/>
                  </a:lnTo>
                  <a:lnTo>
                    <a:pt x="3381" y="94"/>
                  </a:lnTo>
                  <a:lnTo>
                    <a:pt x="3306" y="2"/>
                  </a:lnTo>
                  <a:cubicBezTo>
                    <a:pt x="3306" y="2"/>
                    <a:pt x="3303" y="1"/>
                    <a:pt x="3297" y="1"/>
                  </a:cubicBezTo>
                  <a:cubicBezTo>
                    <a:pt x="3272" y="1"/>
                    <a:pt x="3204" y="12"/>
                    <a:pt x="3130" y="119"/>
                  </a:cubicBezTo>
                  <a:lnTo>
                    <a:pt x="3139" y="94"/>
                  </a:lnTo>
                  <a:lnTo>
                    <a:pt x="2762" y="805"/>
                  </a:lnTo>
                  <a:cubicBezTo>
                    <a:pt x="2703" y="916"/>
                    <a:pt x="2589" y="981"/>
                    <a:pt x="2471" y="981"/>
                  </a:cubicBezTo>
                  <a:cubicBezTo>
                    <a:pt x="2437" y="981"/>
                    <a:pt x="2402" y="975"/>
                    <a:pt x="2369" y="964"/>
                  </a:cubicBezTo>
                  <a:lnTo>
                    <a:pt x="1716" y="772"/>
                  </a:lnTo>
                  <a:cubicBezTo>
                    <a:pt x="1707" y="767"/>
                    <a:pt x="1697" y="765"/>
                    <a:pt x="1685" y="765"/>
                  </a:cubicBezTo>
                  <a:cubicBezTo>
                    <a:pt x="1674" y="765"/>
                    <a:pt x="1661" y="767"/>
                    <a:pt x="1649" y="772"/>
                  </a:cubicBezTo>
                  <a:lnTo>
                    <a:pt x="1046" y="947"/>
                  </a:lnTo>
                  <a:lnTo>
                    <a:pt x="963" y="973"/>
                  </a:lnTo>
                  <a:cubicBezTo>
                    <a:pt x="943" y="976"/>
                    <a:pt x="923" y="978"/>
                    <a:pt x="903" y="978"/>
                  </a:cubicBezTo>
                  <a:cubicBezTo>
                    <a:pt x="782" y="978"/>
                    <a:pt x="669" y="913"/>
                    <a:pt x="611" y="805"/>
                  </a:cubicBezTo>
                  <a:lnTo>
                    <a:pt x="327" y="278"/>
                  </a:lnTo>
                  <a:cubicBezTo>
                    <a:pt x="237" y="23"/>
                    <a:pt x="125" y="1"/>
                    <a:pt x="88"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99;p46">
              <a:extLst>
                <a:ext uri="{FF2B5EF4-FFF2-40B4-BE49-F238E27FC236}">
                  <a16:creationId xmlns:a16="http://schemas.microsoft.com/office/drawing/2014/main" id="{A3199B37-8C6D-4958-95AA-7365BB6AFDC5}"/>
                </a:ext>
              </a:extLst>
            </p:cNvPr>
            <p:cNvSpPr/>
            <p:nvPr/>
          </p:nvSpPr>
          <p:spPr>
            <a:xfrm>
              <a:off x="4372300" y="2067000"/>
              <a:ext cx="33500" cy="72850"/>
            </a:xfrm>
            <a:custGeom>
              <a:avLst/>
              <a:gdLst/>
              <a:ahLst/>
              <a:cxnLst/>
              <a:rect l="l" t="t" r="r" b="b"/>
              <a:pathLst>
                <a:path w="1340" h="2914" extrusionOk="0">
                  <a:moveTo>
                    <a:pt x="586" y="1"/>
                  </a:moveTo>
                  <a:cubicBezTo>
                    <a:pt x="586" y="1"/>
                    <a:pt x="210" y="177"/>
                    <a:pt x="109" y="612"/>
                  </a:cubicBezTo>
                  <a:cubicBezTo>
                    <a:pt x="0" y="1039"/>
                    <a:pt x="251" y="1700"/>
                    <a:pt x="503" y="2294"/>
                  </a:cubicBezTo>
                  <a:cubicBezTo>
                    <a:pt x="745" y="2888"/>
                    <a:pt x="1331" y="2913"/>
                    <a:pt x="1331" y="2913"/>
                  </a:cubicBezTo>
                  <a:cubicBezTo>
                    <a:pt x="1331" y="2913"/>
                    <a:pt x="1339" y="2646"/>
                    <a:pt x="1273" y="2411"/>
                  </a:cubicBezTo>
                  <a:cubicBezTo>
                    <a:pt x="1214" y="2177"/>
                    <a:pt x="1114" y="1825"/>
                    <a:pt x="1013" y="1122"/>
                  </a:cubicBezTo>
                  <a:cubicBezTo>
                    <a:pt x="913" y="428"/>
                    <a:pt x="586" y="1"/>
                    <a:pt x="586"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00;p46">
              <a:extLst>
                <a:ext uri="{FF2B5EF4-FFF2-40B4-BE49-F238E27FC236}">
                  <a16:creationId xmlns:a16="http://schemas.microsoft.com/office/drawing/2014/main" id="{DC7C950B-F53B-4539-BF03-CFD169BF50F2}"/>
                </a:ext>
              </a:extLst>
            </p:cNvPr>
            <p:cNvSpPr/>
            <p:nvPr/>
          </p:nvSpPr>
          <p:spPr>
            <a:xfrm>
              <a:off x="4454525" y="2067000"/>
              <a:ext cx="33500" cy="72850"/>
            </a:xfrm>
            <a:custGeom>
              <a:avLst/>
              <a:gdLst/>
              <a:ahLst/>
              <a:cxnLst/>
              <a:rect l="l" t="t" r="r" b="b"/>
              <a:pathLst>
                <a:path w="1340" h="2914" extrusionOk="0">
                  <a:moveTo>
                    <a:pt x="754" y="1"/>
                  </a:moveTo>
                  <a:cubicBezTo>
                    <a:pt x="754" y="1"/>
                    <a:pt x="427" y="428"/>
                    <a:pt x="327" y="1122"/>
                  </a:cubicBezTo>
                  <a:cubicBezTo>
                    <a:pt x="226" y="1825"/>
                    <a:pt x="126" y="2177"/>
                    <a:pt x="67" y="2411"/>
                  </a:cubicBezTo>
                  <a:cubicBezTo>
                    <a:pt x="1" y="2646"/>
                    <a:pt x="9" y="2913"/>
                    <a:pt x="9" y="2913"/>
                  </a:cubicBezTo>
                  <a:cubicBezTo>
                    <a:pt x="9" y="2913"/>
                    <a:pt x="595" y="2888"/>
                    <a:pt x="837" y="2294"/>
                  </a:cubicBezTo>
                  <a:cubicBezTo>
                    <a:pt x="1089" y="1700"/>
                    <a:pt x="1340" y="1039"/>
                    <a:pt x="1231" y="612"/>
                  </a:cubicBezTo>
                  <a:cubicBezTo>
                    <a:pt x="1130" y="177"/>
                    <a:pt x="754" y="1"/>
                    <a:pt x="754"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01;p46">
              <a:extLst>
                <a:ext uri="{FF2B5EF4-FFF2-40B4-BE49-F238E27FC236}">
                  <a16:creationId xmlns:a16="http://schemas.microsoft.com/office/drawing/2014/main" id="{A37562FC-1210-4A88-B014-32CFE17B4213}"/>
                </a:ext>
              </a:extLst>
            </p:cNvPr>
            <p:cNvSpPr/>
            <p:nvPr/>
          </p:nvSpPr>
          <p:spPr>
            <a:xfrm>
              <a:off x="4458075" y="2077250"/>
              <a:ext cx="9650" cy="42925"/>
            </a:xfrm>
            <a:custGeom>
              <a:avLst/>
              <a:gdLst/>
              <a:ahLst/>
              <a:cxnLst/>
              <a:rect l="l" t="t" r="r" b="b"/>
              <a:pathLst>
                <a:path w="386" h="1717" extrusionOk="0">
                  <a:moveTo>
                    <a:pt x="386" y="1"/>
                  </a:moveTo>
                  <a:lnTo>
                    <a:pt x="386" y="1"/>
                  </a:lnTo>
                  <a:cubicBezTo>
                    <a:pt x="310" y="185"/>
                    <a:pt x="227" y="428"/>
                    <a:pt x="185" y="712"/>
                  </a:cubicBezTo>
                  <a:cubicBezTo>
                    <a:pt x="118" y="1181"/>
                    <a:pt x="51" y="1491"/>
                    <a:pt x="1" y="1717"/>
                  </a:cubicBezTo>
                  <a:cubicBezTo>
                    <a:pt x="34" y="1700"/>
                    <a:pt x="168" y="1633"/>
                    <a:pt x="252" y="1516"/>
                  </a:cubicBezTo>
                  <a:cubicBezTo>
                    <a:pt x="344" y="1390"/>
                    <a:pt x="319" y="1139"/>
                    <a:pt x="260" y="922"/>
                  </a:cubicBezTo>
                  <a:cubicBezTo>
                    <a:pt x="210" y="696"/>
                    <a:pt x="386" y="9"/>
                    <a:pt x="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02;p46">
              <a:extLst>
                <a:ext uri="{FF2B5EF4-FFF2-40B4-BE49-F238E27FC236}">
                  <a16:creationId xmlns:a16="http://schemas.microsoft.com/office/drawing/2014/main" id="{114CC516-570C-4383-B001-0C9D35029860}"/>
                </a:ext>
              </a:extLst>
            </p:cNvPr>
            <p:cNvSpPr/>
            <p:nvPr/>
          </p:nvSpPr>
          <p:spPr>
            <a:xfrm>
              <a:off x="4430050" y="2152800"/>
              <a:ext cx="12375" cy="149625"/>
            </a:xfrm>
            <a:custGeom>
              <a:avLst/>
              <a:gdLst/>
              <a:ahLst/>
              <a:cxnLst/>
              <a:rect l="l" t="t" r="r" b="b"/>
              <a:pathLst>
                <a:path w="495" h="5985" extrusionOk="0">
                  <a:moveTo>
                    <a:pt x="0" y="0"/>
                  </a:moveTo>
                  <a:lnTo>
                    <a:pt x="0" y="5942"/>
                  </a:lnTo>
                  <a:lnTo>
                    <a:pt x="51" y="5926"/>
                  </a:lnTo>
                  <a:lnTo>
                    <a:pt x="51" y="5984"/>
                  </a:lnTo>
                  <a:lnTo>
                    <a:pt x="494" y="5984"/>
                  </a:lnTo>
                  <a:cubicBezTo>
                    <a:pt x="494" y="5984"/>
                    <a:pt x="427" y="5809"/>
                    <a:pt x="293" y="5725"/>
                  </a:cubicBezTo>
                  <a:cubicBezTo>
                    <a:pt x="218" y="5675"/>
                    <a:pt x="151" y="5641"/>
                    <a:pt x="109" y="5616"/>
                  </a:cubicBezTo>
                  <a:cubicBezTo>
                    <a:pt x="168" y="5131"/>
                    <a:pt x="277" y="4202"/>
                    <a:pt x="285" y="3959"/>
                  </a:cubicBezTo>
                  <a:cubicBezTo>
                    <a:pt x="302" y="3633"/>
                    <a:pt x="201" y="3273"/>
                    <a:pt x="201" y="3273"/>
                  </a:cubicBezTo>
                  <a:cubicBezTo>
                    <a:pt x="201" y="3273"/>
                    <a:pt x="369" y="1582"/>
                    <a:pt x="377" y="1289"/>
                  </a:cubicBezTo>
                  <a:cubicBezTo>
                    <a:pt x="377" y="996"/>
                    <a:pt x="335" y="695"/>
                    <a:pt x="335" y="695"/>
                  </a:cubicBezTo>
                  <a:lnTo>
                    <a:pt x="494" y="268"/>
                  </a:lnTo>
                  <a:lnTo>
                    <a:pt x="494" y="268"/>
                  </a:lnTo>
                  <a:lnTo>
                    <a:pt x="126" y="544"/>
                  </a:lnTo>
                  <a:lnTo>
                    <a:pt x="0" y="0"/>
                  </a:ln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03;p46">
              <a:extLst>
                <a:ext uri="{FF2B5EF4-FFF2-40B4-BE49-F238E27FC236}">
                  <a16:creationId xmlns:a16="http://schemas.microsoft.com/office/drawing/2014/main" id="{1A27EBE2-5FAC-4224-B1CB-0202DECF00C6}"/>
                </a:ext>
              </a:extLst>
            </p:cNvPr>
            <p:cNvSpPr/>
            <p:nvPr/>
          </p:nvSpPr>
          <p:spPr>
            <a:xfrm>
              <a:off x="4426700" y="2134600"/>
              <a:ext cx="6725" cy="167825"/>
            </a:xfrm>
            <a:custGeom>
              <a:avLst/>
              <a:gdLst/>
              <a:ahLst/>
              <a:cxnLst/>
              <a:rect l="l" t="t" r="r" b="b"/>
              <a:pathLst>
                <a:path w="269" h="6713" extrusionOk="0">
                  <a:moveTo>
                    <a:pt x="0" y="0"/>
                  </a:moveTo>
                  <a:lnTo>
                    <a:pt x="76" y="6654"/>
                  </a:lnTo>
                  <a:cubicBezTo>
                    <a:pt x="76" y="6687"/>
                    <a:pt x="101" y="6712"/>
                    <a:pt x="134" y="6712"/>
                  </a:cubicBezTo>
                  <a:cubicBezTo>
                    <a:pt x="176" y="6712"/>
                    <a:pt x="201" y="6687"/>
                    <a:pt x="201" y="6654"/>
                  </a:cubicBezTo>
                  <a:lnTo>
                    <a:pt x="268" y="0"/>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04;p46">
              <a:extLst>
                <a:ext uri="{FF2B5EF4-FFF2-40B4-BE49-F238E27FC236}">
                  <a16:creationId xmlns:a16="http://schemas.microsoft.com/office/drawing/2014/main" id="{E9777EBC-C7A2-4708-A93E-029BEDAF924D}"/>
                </a:ext>
              </a:extLst>
            </p:cNvPr>
            <p:cNvSpPr/>
            <p:nvPr/>
          </p:nvSpPr>
          <p:spPr>
            <a:xfrm>
              <a:off x="4426700" y="2134600"/>
              <a:ext cx="3375" cy="160300"/>
            </a:xfrm>
            <a:custGeom>
              <a:avLst/>
              <a:gdLst/>
              <a:ahLst/>
              <a:cxnLst/>
              <a:rect l="l" t="t" r="r" b="b"/>
              <a:pathLst>
                <a:path w="135" h="6412" extrusionOk="0">
                  <a:moveTo>
                    <a:pt x="0" y="0"/>
                  </a:moveTo>
                  <a:lnTo>
                    <a:pt x="67" y="6411"/>
                  </a:lnTo>
                  <a:lnTo>
                    <a:pt x="1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05;p46">
              <a:extLst>
                <a:ext uri="{FF2B5EF4-FFF2-40B4-BE49-F238E27FC236}">
                  <a16:creationId xmlns:a16="http://schemas.microsoft.com/office/drawing/2014/main" id="{223C28FB-7AF5-4BFE-B012-850F0CF7FE47}"/>
                </a:ext>
              </a:extLst>
            </p:cNvPr>
            <p:cNvSpPr/>
            <p:nvPr/>
          </p:nvSpPr>
          <p:spPr>
            <a:xfrm>
              <a:off x="4421250" y="2119075"/>
              <a:ext cx="48375" cy="20975"/>
            </a:xfrm>
            <a:custGeom>
              <a:avLst/>
              <a:gdLst/>
              <a:ahLst/>
              <a:cxnLst/>
              <a:rect l="l" t="t" r="r" b="b"/>
              <a:pathLst>
                <a:path w="1935" h="839" extrusionOk="0">
                  <a:moveTo>
                    <a:pt x="1417" y="1"/>
                  </a:moveTo>
                  <a:cubicBezTo>
                    <a:pt x="1145" y="1"/>
                    <a:pt x="899" y="203"/>
                    <a:pt x="762" y="219"/>
                  </a:cubicBezTo>
                  <a:cubicBezTo>
                    <a:pt x="747" y="222"/>
                    <a:pt x="731" y="223"/>
                    <a:pt x="716" y="223"/>
                  </a:cubicBezTo>
                  <a:cubicBezTo>
                    <a:pt x="596" y="223"/>
                    <a:pt x="503" y="143"/>
                    <a:pt x="436" y="136"/>
                  </a:cubicBezTo>
                  <a:cubicBezTo>
                    <a:pt x="432" y="135"/>
                    <a:pt x="427" y="135"/>
                    <a:pt x="422" y="135"/>
                  </a:cubicBezTo>
                  <a:cubicBezTo>
                    <a:pt x="331" y="135"/>
                    <a:pt x="34" y="194"/>
                    <a:pt x="34" y="194"/>
                  </a:cubicBezTo>
                  <a:cubicBezTo>
                    <a:pt x="34" y="194"/>
                    <a:pt x="1" y="311"/>
                    <a:pt x="34" y="395"/>
                  </a:cubicBezTo>
                  <a:cubicBezTo>
                    <a:pt x="59" y="470"/>
                    <a:pt x="118" y="554"/>
                    <a:pt x="126" y="630"/>
                  </a:cubicBezTo>
                  <a:cubicBezTo>
                    <a:pt x="135" y="713"/>
                    <a:pt x="260" y="839"/>
                    <a:pt x="260" y="839"/>
                  </a:cubicBezTo>
                  <a:cubicBezTo>
                    <a:pt x="260" y="839"/>
                    <a:pt x="503" y="780"/>
                    <a:pt x="587" y="747"/>
                  </a:cubicBezTo>
                  <a:cubicBezTo>
                    <a:pt x="592" y="745"/>
                    <a:pt x="598" y="744"/>
                    <a:pt x="606" y="744"/>
                  </a:cubicBezTo>
                  <a:cubicBezTo>
                    <a:pt x="697" y="744"/>
                    <a:pt x="972" y="835"/>
                    <a:pt x="1233" y="835"/>
                  </a:cubicBezTo>
                  <a:cubicBezTo>
                    <a:pt x="1330" y="835"/>
                    <a:pt x="1424" y="823"/>
                    <a:pt x="1507" y="789"/>
                  </a:cubicBezTo>
                  <a:cubicBezTo>
                    <a:pt x="1842" y="663"/>
                    <a:pt x="1934" y="378"/>
                    <a:pt x="1901" y="228"/>
                  </a:cubicBezTo>
                  <a:cubicBezTo>
                    <a:pt x="1876" y="127"/>
                    <a:pt x="1742" y="10"/>
                    <a:pt x="1449" y="2"/>
                  </a:cubicBezTo>
                  <a:cubicBezTo>
                    <a:pt x="1438" y="1"/>
                    <a:pt x="1428" y="1"/>
                    <a:pt x="1417"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06;p46">
              <a:extLst>
                <a:ext uri="{FF2B5EF4-FFF2-40B4-BE49-F238E27FC236}">
                  <a16:creationId xmlns:a16="http://schemas.microsoft.com/office/drawing/2014/main" id="{C534A4D6-9C6D-4147-AE50-1CED11C8C9DD}"/>
                </a:ext>
              </a:extLst>
            </p:cNvPr>
            <p:cNvSpPr/>
            <p:nvPr/>
          </p:nvSpPr>
          <p:spPr>
            <a:xfrm>
              <a:off x="4389875" y="2105850"/>
              <a:ext cx="44800" cy="34025"/>
            </a:xfrm>
            <a:custGeom>
              <a:avLst/>
              <a:gdLst/>
              <a:ahLst/>
              <a:cxnLst/>
              <a:rect l="l" t="t" r="r" b="b"/>
              <a:pathLst>
                <a:path w="1792" h="1361" extrusionOk="0">
                  <a:moveTo>
                    <a:pt x="1609" y="0"/>
                  </a:moveTo>
                  <a:cubicBezTo>
                    <a:pt x="1603" y="0"/>
                    <a:pt x="1597" y="1"/>
                    <a:pt x="1591" y="4"/>
                  </a:cubicBezTo>
                  <a:cubicBezTo>
                    <a:pt x="1490" y="37"/>
                    <a:pt x="1273" y="112"/>
                    <a:pt x="1222" y="146"/>
                  </a:cubicBezTo>
                  <a:cubicBezTo>
                    <a:pt x="1155" y="188"/>
                    <a:pt x="1105" y="330"/>
                    <a:pt x="963" y="380"/>
                  </a:cubicBezTo>
                  <a:cubicBezTo>
                    <a:pt x="821" y="439"/>
                    <a:pt x="519" y="372"/>
                    <a:pt x="260" y="531"/>
                  </a:cubicBezTo>
                  <a:cubicBezTo>
                    <a:pt x="0" y="690"/>
                    <a:pt x="59" y="916"/>
                    <a:pt x="84" y="1008"/>
                  </a:cubicBezTo>
                  <a:cubicBezTo>
                    <a:pt x="116" y="1153"/>
                    <a:pt x="436" y="1360"/>
                    <a:pt x="594" y="1360"/>
                  </a:cubicBezTo>
                  <a:cubicBezTo>
                    <a:pt x="600" y="1360"/>
                    <a:pt x="606" y="1360"/>
                    <a:pt x="611" y="1359"/>
                  </a:cubicBezTo>
                  <a:cubicBezTo>
                    <a:pt x="988" y="1334"/>
                    <a:pt x="1298" y="774"/>
                    <a:pt x="1390" y="757"/>
                  </a:cubicBezTo>
                  <a:cubicBezTo>
                    <a:pt x="1482" y="740"/>
                    <a:pt x="1733" y="665"/>
                    <a:pt x="1733" y="665"/>
                  </a:cubicBezTo>
                  <a:cubicBezTo>
                    <a:pt x="1733" y="665"/>
                    <a:pt x="1791" y="497"/>
                    <a:pt x="1758" y="422"/>
                  </a:cubicBezTo>
                  <a:cubicBezTo>
                    <a:pt x="1724" y="347"/>
                    <a:pt x="1741" y="246"/>
                    <a:pt x="1724" y="163"/>
                  </a:cubicBezTo>
                  <a:cubicBezTo>
                    <a:pt x="1716" y="112"/>
                    <a:pt x="1683" y="62"/>
                    <a:pt x="1658" y="29"/>
                  </a:cubicBezTo>
                  <a:cubicBezTo>
                    <a:pt x="1645" y="10"/>
                    <a:pt x="1628" y="0"/>
                    <a:pt x="160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07;p46">
              <a:extLst>
                <a:ext uri="{FF2B5EF4-FFF2-40B4-BE49-F238E27FC236}">
                  <a16:creationId xmlns:a16="http://schemas.microsoft.com/office/drawing/2014/main" id="{80C00015-E7F1-4CCB-ACCF-EE3EF421923E}"/>
                </a:ext>
              </a:extLst>
            </p:cNvPr>
            <p:cNvSpPr/>
            <p:nvPr/>
          </p:nvSpPr>
          <p:spPr>
            <a:xfrm>
              <a:off x="4418750" y="2026200"/>
              <a:ext cx="9650" cy="3800"/>
            </a:xfrm>
            <a:custGeom>
              <a:avLst/>
              <a:gdLst/>
              <a:ahLst/>
              <a:cxnLst/>
              <a:rect l="l" t="t" r="r" b="b"/>
              <a:pathLst>
                <a:path w="386" h="152" extrusionOk="0">
                  <a:moveTo>
                    <a:pt x="0" y="1"/>
                  </a:moveTo>
                  <a:cubicBezTo>
                    <a:pt x="0" y="1"/>
                    <a:pt x="51" y="152"/>
                    <a:pt x="193" y="152"/>
                  </a:cubicBezTo>
                  <a:cubicBezTo>
                    <a:pt x="335" y="152"/>
                    <a:pt x="385" y="1"/>
                    <a:pt x="385"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08;p46">
              <a:extLst>
                <a:ext uri="{FF2B5EF4-FFF2-40B4-BE49-F238E27FC236}">
                  <a16:creationId xmlns:a16="http://schemas.microsoft.com/office/drawing/2014/main" id="{98C47352-6CCE-4067-B4D8-EBF79C9ADED1}"/>
                </a:ext>
              </a:extLst>
            </p:cNvPr>
            <p:cNvSpPr/>
            <p:nvPr/>
          </p:nvSpPr>
          <p:spPr>
            <a:xfrm>
              <a:off x="4431925" y="2026425"/>
              <a:ext cx="9450" cy="11950"/>
            </a:xfrm>
            <a:custGeom>
              <a:avLst/>
              <a:gdLst/>
              <a:ahLst/>
              <a:cxnLst/>
              <a:rect l="l" t="t" r="r" b="b"/>
              <a:pathLst>
                <a:path w="378" h="478" extrusionOk="0">
                  <a:moveTo>
                    <a:pt x="1" y="0"/>
                  </a:moveTo>
                  <a:lnTo>
                    <a:pt x="1" y="477"/>
                  </a:lnTo>
                  <a:cubicBezTo>
                    <a:pt x="1" y="477"/>
                    <a:pt x="135" y="385"/>
                    <a:pt x="135" y="285"/>
                  </a:cubicBezTo>
                  <a:cubicBezTo>
                    <a:pt x="135" y="226"/>
                    <a:pt x="109" y="159"/>
                    <a:pt x="93" y="117"/>
                  </a:cubicBezTo>
                  <a:lnTo>
                    <a:pt x="93" y="117"/>
                  </a:lnTo>
                  <a:cubicBezTo>
                    <a:pt x="118" y="134"/>
                    <a:pt x="151" y="143"/>
                    <a:pt x="193" y="143"/>
                  </a:cubicBezTo>
                  <a:cubicBezTo>
                    <a:pt x="335" y="143"/>
                    <a:pt x="377" y="0"/>
                    <a:pt x="377"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09;p46">
              <a:extLst>
                <a:ext uri="{FF2B5EF4-FFF2-40B4-BE49-F238E27FC236}">
                  <a16:creationId xmlns:a16="http://schemas.microsoft.com/office/drawing/2014/main" id="{71E6AD5D-EA28-4ED9-8A78-E2D5EFEB6EBE}"/>
                </a:ext>
              </a:extLst>
            </p:cNvPr>
            <p:cNvSpPr/>
            <p:nvPr/>
          </p:nvSpPr>
          <p:spPr>
            <a:xfrm>
              <a:off x="4424400" y="2041700"/>
              <a:ext cx="11525" cy="1475"/>
            </a:xfrm>
            <a:custGeom>
              <a:avLst/>
              <a:gdLst/>
              <a:ahLst/>
              <a:cxnLst/>
              <a:rect l="l" t="t" r="r" b="b"/>
              <a:pathLst>
                <a:path w="461" h="59" extrusionOk="0">
                  <a:moveTo>
                    <a:pt x="193" y="0"/>
                  </a:moveTo>
                  <a:cubicBezTo>
                    <a:pt x="143" y="0"/>
                    <a:pt x="0" y="59"/>
                    <a:pt x="0" y="59"/>
                  </a:cubicBezTo>
                  <a:lnTo>
                    <a:pt x="461" y="59"/>
                  </a:lnTo>
                  <a:cubicBezTo>
                    <a:pt x="461" y="59"/>
                    <a:pt x="310" y="0"/>
                    <a:pt x="268" y="0"/>
                  </a:cubicBezTo>
                  <a:cubicBezTo>
                    <a:pt x="260" y="0"/>
                    <a:pt x="251" y="0"/>
                    <a:pt x="243" y="9"/>
                  </a:cubicBezTo>
                  <a:lnTo>
                    <a:pt x="218" y="9"/>
                  </a:lnTo>
                  <a:cubicBezTo>
                    <a:pt x="210" y="0"/>
                    <a:pt x="201" y="0"/>
                    <a:pt x="193"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10;p46">
              <a:extLst>
                <a:ext uri="{FF2B5EF4-FFF2-40B4-BE49-F238E27FC236}">
                  <a16:creationId xmlns:a16="http://schemas.microsoft.com/office/drawing/2014/main" id="{D9358862-648D-4600-8330-410926826DD5}"/>
                </a:ext>
              </a:extLst>
            </p:cNvPr>
            <p:cNvSpPr/>
            <p:nvPr/>
          </p:nvSpPr>
          <p:spPr>
            <a:xfrm>
              <a:off x="4417700" y="2010100"/>
              <a:ext cx="7350" cy="14675"/>
            </a:xfrm>
            <a:custGeom>
              <a:avLst/>
              <a:gdLst/>
              <a:ahLst/>
              <a:cxnLst/>
              <a:rect l="l" t="t" r="r" b="b"/>
              <a:pathLst>
                <a:path w="294" h="587" extrusionOk="0">
                  <a:moveTo>
                    <a:pt x="293" y="0"/>
                  </a:moveTo>
                  <a:lnTo>
                    <a:pt x="293" y="0"/>
                  </a:lnTo>
                  <a:cubicBezTo>
                    <a:pt x="293" y="0"/>
                    <a:pt x="176" y="84"/>
                    <a:pt x="109" y="185"/>
                  </a:cubicBezTo>
                  <a:cubicBezTo>
                    <a:pt x="42" y="285"/>
                    <a:pt x="34" y="503"/>
                    <a:pt x="34" y="503"/>
                  </a:cubicBezTo>
                  <a:lnTo>
                    <a:pt x="9" y="561"/>
                  </a:lnTo>
                  <a:cubicBezTo>
                    <a:pt x="1" y="578"/>
                    <a:pt x="9" y="586"/>
                    <a:pt x="26" y="586"/>
                  </a:cubicBezTo>
                  <a:lnTo>
                    <a:pt x="260" y="586"/>
                  </a:lnTo>
                  <a:cubicBezTo>
                    <a:pt x="277" y="586"/>
                    <a:pt x="277" y="570"/>
                    <a:pt x="268" y="570"/>
                  </a:cubicBezTo>
                  <a:lnTo>
                    <a:pt x="151" y="511"/>
                  </a:lnTo>
                  <a:cubicBezTo>
                    <a:pt x="151" y="511"/>
                    <a:pt x="134" y="344"/>
                    <a:pt x="168" y="218"/>
                  </a:cubicBezTo>
                  <a:cubicBezTo>
                    <a:pt x="210" y="101"/>
                    <a:pt x="293"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11;p46">
              <a:extLst>
                <a:ext uri="{FF2B5EF4-FFF2-40B4-BE49-F238E27FC236}">
                  <a16:creationId xmlns:a16="http://schemas.microsoft.com/office/drawing/2014/main" id="{92FF2927-7FA9-4D75-8311-9C0A176E2FB1}"/>
                </a:ext>
              </a:extLst>
            </p:cNvPr>
            <p:cNvSpPr/>
            <p:nvPr/>
          </p:nvSpPr>
          <p:spPr>
            <a:xfrm>
              <a:off x="4375425" y="2072025"/>
              <a:ext cx="10300" cy="31200"/>
            </a:xfrm>
            <a:custGeom>
              <a:avLst/>
              <a:gdLst/>
              <a:ahLst/>
              <a:cxnLst/>
              <a:rect l="l" t="t" r="r" b="b"/>
              <a:pathLst>
                <a:path w="412" h="1248" extrusionOk="0">
                  <a:moveTo>
                    <a:pt x="411" y="1"/>
                  </a:moveTo>
                  <a:lnTo>
                    <a:pt x="411" y="1"/>
                  </a:lnTo>
                  <a:cubicBezTo>
                    <a:pt x="411" y="1"/>
                    <a:pt x="85" y="210"/>
                    <a:pt x="43" y="578"/>
                  </a:cubicBezTo>
                  <a:cubicBezTo>
                    <a:pt x="1" y="946"/>
                    <a:pt x="235" y="1248"/>
                    <a:pt x="235" y="1248"/>
                  </a:cubicBezTo>
                  <a:cubicBezTo>
                    <a:pt x="235" y="1248"/>
                    <a:pt x="177" y="1089"/>
                    <a:pt x="202" y="720"/>
                  </a:cubicBezTo>
                  <a:cubicBezTo>
                    <a:pt x="227" y="344"/>
                    <a:pt x="411" y="1"/>
                    <a:pt x="4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12;p46">
              <a:extLst>
                <a:ext uri="{FF2B5EF4-FFF2-40B4-BE49-F238E27FC236}">
                  <a16:creationId xmlns:a16="http://schemas.microsoft.com/office/drawing/2014/main" id="{033B7AFE-16CD-4A10-8AE3-957CB63CBF5B}"/>
                </a:ext>
              </a:extLst>
            </p:cNvPr>
            <p:cNvSpPr/>
            <p:nvPr/>
          </p:nvSpPr>
          <p:spPr>
            <a:xfrm>
              <a:off x="4391125" y="2114300"/>
              <a:ext cx="24925" cy="13200"/>
            </a:xfrm>
            <a:custGeom>
              <a:avLst/>
              <a:gdLst/>
              <a:ahLst/>
              <a:cxnLst/>
              <a:rect l="l" t="t" r="r" b="b"/>
              <a:pathLst>
                <a:path w="997" h="528" extrusionOk="0">
                  <a:moveTo>
                    <a:pt x="997" y="0"/>
                  </a:moveTo>
                  <a:lnTo>
                    <a:pt x="997" y="0"/>
                  </a:lnTo>
                  <a:cubicBezTo>
                    <a:pt x="971" y="17"/>
                    <a:pt x="946" y="34"/>
                    <a:pt x="913" y="42"/>
                  </a:cubicBezTo>
                  <a:cubicBezTo>
                    <a:pt x="771" y="101"/>
                    <a:pt x="469" y="34"/>
                    <a:pt x="210" y="193"/>
                  </a:cubicBezTo>
                  <a:cubicBezTo>
                    <a:pt x="42" y="293"/>
                    <a:pt x="1" y="427"/>
                    <a:pt x="9" y="528"/>
                  </a:cubicBezTo>
                  <a:cubicBezTo>
                    <a:pt x="9" y="528"/>
                    <a:pt x="202" y="268"/>
                    <a:pt x="402" y="226"/>
                  </a:cubicBezTo>
                  <a:cubicBezTo>
                    <a:pt x="595" y="193"/>
                    <a:pt x="871" y="159"/>
                    <a:pt x="946" y="67"/>
                  </a:cubicBezTo>
                  <a:cubicBezTo>
                    <a:pt x="963" y="42"/>
                    <a:pt x="980" y="17"/>
                    <a:pt x="9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13;p46">
              <a:extLst>
                <a:ext uri="{FF2B5EF4-FFF2-40B4-BE49-F238E27FC236}">
                  <a16:creationId xmlns:a16="http://schemas.microsoft.com/office/drawing/2014/main" id="{DC6C7146-8213-40C1-A835-B4BCCA7FF560}"/>
                </a:ext>
              </a:extLst>
            </p:cNvPr>
            <p:cNvSpPr/>
            <p:nvPr/>
          </p:nvSpPr>
          <p:spPr>
            <a:xfrm>
              <a:off x="4422925" y="2137525"/>
              <a:ext cx="14250" cy="3150"/>
            </a:xfrm>
            <a:custGeom>
              <a:avLst/>
              <a:gdLst/>
              <a:ahLst/>
              <a:cxnLst/>
              <a:rect l="l" t="t" r="r" b="b"/>
              <a:pathLst>
                <a:path w="570" h="126" extrusionOk="0">
                  <a:moveTo>
                    <a:pt x="68" y="0"/>
                  </a:moveTo>
                  <a:cubicBezTo>
                    <a:pt x="34" y="0"/>
                    <a:pt x="1" y="25"/>
                    <a:pt x="1" y="67"/>
                  </a:cubicBezTo>
                  <a:cubicBezTo>
                    <a:pt x="1" y="101"/>
                    <a:pt x="34" y="126"/>
                    <a:pt x="68" y="126"/>
                  </a:cubicBezTo>
                  <a:lnTo>
                    <a:pt x="511" y="126"/>
                  </a:lnTo>
                  <a:cubicBezTo>
                    <a:pt x="545" y="126"/>
                    <a:pt x="570" y="101"/>
                    <a:pt x="570" y="67"/>
                  </a:cubicBezTo>
                  <a:cubicBezTo>
                    <a:pt x="570" y="25"/>
                    <a:pt x="545" y="0"/>
                    <a:pt x="511"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14;p46">
              <a:extLst>
                <a:ext uri="{FF2B5EF4-FFF2-40B4-BE49-F238E27FC236}">
                  <a16:creationId xmlns:a16="http://schemas.microsoft.com/office/drawing/2014/main" id="{B6BDBDC7-3096-40BC-BE04-60656F840316}"/>
                </a:ext>
              </a:extLst>
            </p:cNvPr>
            <p:cNvSpPr/>
            <p:nvPr/>
          </p:nvSpPr>
          <p:spPr>
            <a:xfrm>
              <a:off x="4375850" y="2075800"/>
              <a:ext cx="16150" cy="50025"/>
            </a:xfrm>
            <a:custGeom>
              <a:avLst/>
              <a:gdLst/>
              <a:ahLst/>
              <a:cxnLst/>
              <a:rect l="l" t="t" r="r" b="b"/>
              <a:pathLst>
                <a:path w="646" h="2001" extrusionOk="0">
                  <a:moveTo>
                    <a:pt x="227" y="0"/>
                  </a:moveTo>
                  <a:cubicBezTo>
                    <a:pt x="227" y="0"/>
                    <a:pt x="34" y="185"/>
                    <a:pt x="17" y="494"/>
                  </a:cubicBezTo>
                  <a:cubicBezTo>
                    <a:pt x="1" y="804"/>
                    <a:pt x="486" y="2001"/>
                    <a:pt x="486" y="2001"/>
                  </a:cubicBezTo>
                  <a:cubicBezTo>
                    <a:pt x="486" y="2001"/>
                    <a:pt x="645" y="1657"/>
                    <a:pt x="595" y="1457"/>
                  </a:cubicBezTo>
                  <a:cubicBezTo>
                    <a:pt x="536" y="1256"/>
                    <a:pt x="252" y="1147"/>
                    <a:pt x="210" y="1080"/>
                  </a:cubicBezTo>
                  <a:cubicBezTo>
                    <a:pt x="168" y="1005"/>
                    <a:pt x="118" y="729"/>
                    <a:pt x="118" y="729"/>
                  </a:cubicBezTo>
                  <a:lnTo>
                    <a:pt x="2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15;p46">
              <a:extLst>
                <a:ext uri="{FF2B5EF4-FFF2-40B4-BE49-F238E27FC236}">
                  <a16:creationId xmlns:a16="http://schemas.microsoft.com/office/drawing/2014/main" id="{1B309F20-4002-403F-9FB3-EC344CA4DFB1}"/>
                </a:ext>
              </a:extLst>
            </p:cNvPr>
            <p:cNvSpPr/>
            <p:nvPr/>
          </p:nvSpPr>
          <p:spPr>
            <a:xfrm>
              <a:off x="4426275" y="2045875"/>
              <a:ext cx="2750" cy="5050"/>
            </a:xfrm>
            <a:custGeom>
              <a:avLst/>
              <a:gdLst/>
              <a:ahLst/>
              <a:cxnLst/>
              <a:rect l="l" t="t" r="r" b="b"/>
              <a:pathLst>
                <a:path w="110" h="202" extrusionOk="0">
                  <a:moveTo>
                    <a:pt x="26" y="1"/>
                  </a:moveTo>
                  <a:cubicBezTo>
                    <a:pt x="17" y="1"/>
                    <a:pt x="9" y="9"/>
                    <a:pt x="9" y="17"/>
                  </a:cubicBezTo>
                  <a:lnTo>
                    <a:pt x="26" y="51"/>
                  </a:lnTo>
                  <a:cubicBezTo>
                    <a:pt x="34" y="59"/>
                    <a:pt x="34" y="76"/>
                    <a:pt x="26" y="84"/>
                  </a:cubicBezTo>
                  <a:cubicBezTo>
                    <a:pt x="9" y="101"/>
                    <a:pt x="1" y="126"/>
                    <a:pt x="9" y="151"/>
                  </a:cubicBezTo>
                  <a:cubicBezTo>
                    <a:pt x="17" y="193"/>
                    <a:pt x="93" y="201"/>
                    <a:pt x="93" y="201"/>
                  </a:cubicBezTo>
                  <a:cubicBezTo>
                    <a:pt x="93" y="201"/>
                    <a:pt x="68" y="151"/>
                    <a:pt x="68" y="118"/>
                  </a:cubicBezTo>
                  <a:cubicBezTo>
                    <a:pt x="68" y="84"/>
                    <a:pt x="93" y="68"/>
                    <a:pt x="93" y="68"/>
                  </a:cubicBezTo>
                  <a:lnTo>
                    <a:pt x="101" y="59"/>
                  </a:lnTo>
                  <a:cubicBezTo>
                    <a:pt x="109" y="51"/>
                    <a:pt x="109" y="34"/>
                    <a:pt x="101" y="34"/>
                  </a:cubicBezTo>
                  <a:lnTo>
                    <a:pt x="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16;p46">
              <a:extLst>
                <a:ext uri="{FF2B5EF4-FFF2-40B4-BE49-F238E27FC236}">
                  <a16:creationId xmlns:a16="http://schemas.microsoft.com/office/drawing/2014/main" id="{448AB1F7-4B85-4F00-B2FF-9955BD70A145}"/>
                </a:ext>
              </a:extLst>
            </p:cNvPr>
            <p:cNvSpPr/>
            <p:nvPr/>
          </p:nvSpPr>
          <p:spPr>
            <a:xfrm>
              <a:off x="4432150" y="2022150"/>
              <a:ext cx="3575" cy="2625"/>
            </a:xfrm>
            <a:custGeom>
              <a:avLst/>
              <a:gdLst/>
              <a:ahLst/>
              <a:cxnLst/>
              <a:rect l="l" t="t" r="r" b="b"/>
              <a:pathLst>
                <a:path w="143" h="105" extrusionOk="0">
                  <a:moveTo>
                    <a:pt x="42" y="1"/>
                  </a:moveTo>
                  <a:cubicBezTo>
                    <a:pt x="31" y="1"/>
                    <a:pt x="21" y="7"/>
                    <a:pt x="17" y="21"/>
                  </a:cubicBezTo>
                  <a:lnTo>
                    <a:pt x="0" y="88"/>
                  </a:lnTo>
                  <a:cubicBezTo>
                    <a:pt x="0" y="96"/>
                    <a:pt x="8" y="104"/>
                    <a:pt x="17" y="104"/>
                  </a:cubicBezTo>
                  <a:lnTo>
                    <a:pt x="109" y="104"/>
                  </a:lnTo>
                  <a:cubicBezTo>
                    <a:pt x="126" y="104"/>
                    <a:pt x="142" y="79"/>
                    <a:pt x="126" y="62"/>
                  </a:cubicBezTo>
                  <a:lnTo>
                    <a:pt x="67" y="12"/>
                  </a:lnTo>
                  <a:cubicBezTo>
                    <a:pt x="59" y="5"/>
                    <a:pt x="50"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17;p46">
              <a:extLst>
                <a:ext uri="{FF2B5EF4-FFF2-40B4-BE49-F238E27FC236}">
                  <a16:creationId xmlns:a16="http://schemas.microsoft.com/office/drawing/2014/main" id="{1B771E98-4F27-4D01-95A7-7AB546635F83}"/>
                </a:ext>
              </a:extLst>
            </p:cNvPr>
            <p:cNvSpPr/>
            <p:nvPr/>
          </p:nvSpPr>
          <p:spPr>
            <a:xfrm>
              <a:off x="4388825" y="2302400"/>
              <a:ext cx="4625" cy="6300"/>
            </a:xfrm>
            <a:custGeom>
              <a:avLst/>
              <a:gdLst/>
              <a:ahLst/>
              <a:cxnLst/>
              <a:rect l="l" t="t" r="r" b="b"/>
              <a:pathLst>
                <a:path w="185" h="252" extrusionOk="0">
                  <a:moveTo>
                    <a:pt x="1" y="0"/>
                  </a:moveTo>
                  <a:lnTo>
                    <a:pt x="1" y="251"/>
                  </a:lnTo>
                  <a:lnTo>
                    <a:pt x="185" y="251"/>
                  </a:lnTo>
                  <a:lnTo>
                    <a:pt x="1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18;p46">
              <a:extLst>
                <a:ext uri="{FF2B5EF4-FFF2-40B4-BE49-F238E27FC236}">
                  <a16:creationId xmlns:a16="http://schemas.microsoft.com/office/drawing/2014/main" id="{7FEAA477-FD90-4D37-855F-26C66E194524}"/>
                </a:ext>
              </a:extLst>
            </p:cNvPr>
            <p:cNvSpPr/>
            <p:nvPr/>
          </p:nvSpPr>
          <p:spPr>
            <a:xfrm>
              <a:off x="4372925" y="2314525"/>
              <a:ext cx="114475" cy="6300"/>
            </a:xfrm>
            <a:custGeom>
              <a:avLst/>
              <a:gdLst/>
              <a:ahLst/>
              <a:cxnLst/>
              <a:rect l="l" t="t" r="r" b="b"/>
              <a:pathLst>
                <a:path w="4579" h="252" extrusionOk="0">
                  <a:moveTo>
                    <a:pt x="126" y="1"/>
                  </a:moveTo>
                  <a:cubicBezTo>
                    <a:pt x="59" y="1"/>
                    <a:pt x="1" y="59"/>
                    <a:pt x="1" y="126"/>
                  </a:cubicBezTo>
                  <a:cubicBezTo>
                    <a:pt x="1" y="193"/>
                    <a:pt x="59" y="252"/>
                    <a:pt x="126" y="252"/>
                  </a:cubicBezTo>
                  <a:lnTo>
                    <a:pt x="4453" y="252"/>
                  </a:lnTo>
                  <a:cubicBezTo>
                    <a:pt x="4520" y="252"/>
                    <a:pt x="4578" y="193"/>
                    <a:pt x="4578" y="126"/>
                  </a:cubicBezTo>
                  <a:cubicBezTo>
                    <a:pt x="4578" y="59"/>
                    <a:pt x="4520" y="1"/>
                    <a:pt x="4453" y="1"/>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19;p46">
              <a:extLst>
                <a:ext uri="{FF2B5EF4-FFF2-40B4-BE49-F238E27FC236}">
                  <a16:creationId xmlns:a16="http://schemas.microsoft.com/office/drawing/2014/main" id="{62D9069E-D8D9-4858-B1E0-4C06846D9D0E}"/>
                </a:ext>
              </a:extLst>
            </p:cNvPr>
            <p:cNvSpPr/>
            <p:nvPr/>
          </p:nvSpPr>
          <p:spPr>
            <a:xfrm>
              <a:off x="4372925" y="2364125"/>
              <a:ext cx="114475" cy="6300"/>
            </a:xfrm>
            <a:custGeom>
              <a:avLst/>
              <a:gdLst/>
              <a:ahLst/>
              <a:cxnLst/>
              <a:rect l="l" t="t" r="r" b="b"/>
              <a:pathLst>
                <a:path w="4579" h="252" extrusionOk="0">
                  <a:moveTo>
                    <a:pt x="126" y="0"/>
                  </a:moveTo>
                  <a:cubicBezTo>
                    <a:pt x="59" y="0"/>
                    <a:pt x="1" y="59"/>
                    <a:pt x="1" y="126"/>
                  </a:cubicBezTo>
                  <a:cubicBezTo>
                    <a:pt x="1" y="201"/>
                    <a:pt x="59" y="251"/>
                    <a:pt x="126" y="251"/>
                  </a:cubicBezTo>
                  <a:lnTo>
                    <a:pt x="4453" y="251"/>
                  </a:lnTo>
                  <a:cubicBezTo>
                    <a:pt x="4520" y="251"/>
                    <a:pt x="4578" y="201"/>
                    <a:pt x="4578" y="126"/>
                  </a:cubicBezTo>
                  <a:cubicBezTo>
                    <a:pt x="4578" y="59"/>
                    <a:pt x="4520" y="0"/>
                    <a:pt x="4453" y="0"/>
                  </a:cubicBezTo>
                  <a:close/>
                </a:path>
              </a:pathLst>
            </a:custGeom>
            <a:solidFill>
              <a:srgbClr val="303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20;p46">
              <a:extLst>
                <a:ext uri="{FF2B5EF4-FFF2-40B4-BE49-F238E27FC236}">
                  <a16:creationId xmlns:a16="http://schemas.microsoft.com/office/drawing/2014/main" id="{720D24D2-BA54-4B2E-AA6B-60F153C446F8}"/>
                </a:ext>
              </a:extLst>
            </p:cNvPr>
            <p:cNvSpPr/>
            <p:nvPr/>
          </p:nvSpPr>
          <p:spPr>
            <a:xfrm>
              <a:off x="4473350" y="2314525"/>
              <a:ext cx="6300" cy="6300"/>
            </a:xfrm>
            <a:custGeom>
              <a:avLst/>
              <a:gdLst/>
              <a:ahLst/>
              <a:cxnLst/>
              <a:rect l="l" t="t" r="r" b="b"/>
              <a:pathLst>
                <a:path w="252" h="252" extrusionOk="0">
                  <a:moveTo>
                    <a:pt x="1" y="1"/>
                  </a:moveTo>
                  <a:lnTo>
                    <a:pt x="1" y="252"/>
                  </a:lnTo>
                  <a:lnTo>
                    <a:pt x="252" y="252"/>
                  </a:lnTo>
                  <a:lnTo>
                    <a:pt x="252" y="1"/>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21;p46">
              <a:extLst>
                <a:ext uri="{FF2B5EF4-FFF2-40B4-BE49-F238E27FC236}">
                  <a16:creationId xmlns:a16="http://schemas.microsoft.com/office/drawing/2014/main" id="{C934827E-BAF1-4D2A-955A-F75B03083809}"/>
                </a:ext>
              </a:extLst>
            </p:cNvPr>
            <p:cNvSpPr/>
            <p:nvPr/>
          </p:nvSpPr>
          <p:spPr>
            <a:xfrm>
              <a:off x="4473350" y="2364125"/>
              <a:ext cx="6300" cy="6300"/>
            </a:xfrm>
            <a:custGeom>
              <a:avLst/>
              <a:gdLst/>
              <a:ahLst/>
              <a:cxnLst/>
              <a:rect l="l" t="t" r="r" b="b"/>
              <a:pathLst>
                <a:path w="252" h="252" extrusionOk="0">
                  <a:moveTo>
                    <a:pt x="1" y="0"/>
                  </a:moveTo>
                  <a:lnTo>
                    <a:pt x="1" y="251"/>
                  </a:lnTo>
                  <a:lnTo>
                    <a:pt x="252" y="251"/>
                  </a:lnTo>
                  <a:lnTo>
                    <a:pt x="252" y="0"/>
                  </a:lnTo>
                  <a:close/>
                </a:path>
              </a:pathLst>
            </a:custGeom>
            <a:solidFill>
              <a:srgbClr val="2323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22;p46">
              <a:extLst>
                <a:ext uri="{FF2B5EF4-FFF2-40B4-BE49-F238E27FC236}">
                  <a16:creationId xmlns:a16="http://schemas.microsoft.com/office/drawing/2014/main" id="{6027B6B8-A950-4F6C-A03D-7DC656E8C512}"/>
                </a:ext>
              </a:extLst>
            </p:cNvPr>
            <p:cNvSpPr/>
            <p:nvPr/>
          </p:nvSpPr>
          <p:spPr>
            <a:xfrm>
              <a:off x="4355775" y="2174975"/>
              <a:ext cx="116350" cy="106925"/>
            </a:xfrm>
            <a:custGeom>
              <a:avLst/>
              <a:gdLst/>
              <a:ahLst/>
              <a:cxnLst/>
              <a:rect l="l" t="t" r="r" b="b"/>
              <a:pathLst>
                <a:path w="4654" h="4277" extrusionOk="0">
                  <a:moveTo>
                    <a:pt x="1490" y="0"/>
                  </a:moveTo>
                  <a:cubicBezTo>
                    <a:pt x="1490" y="0"/>
                    <a:pt x="1164" y="235"/>
                    <a:pt x="988" y="595"/>
                  </a:cubicBezTo>
                  <a:lnTo>
                    <a:pt x="812" y="955"/>
                  </a:lnTo>
                  <a:lnTo>
                    <a:pt x="285" y="1289"/>
                  </a:lnTo>
                  <a:cubicBezTo>
                    <a:pt x="285" y="1289"/>
                    <a:pt x="117" y="1791"/>
                    <a:pt x="59" y="2344"/>
                  </a:cubicBezTo>
                  <a:cubicBezTo>
                    <a:pt x="0" y="2896"/>
                    <a:pt x="318" y="4068"/>
                    <a:pt x="318" y="4068"/>
                  </a:cubicBezTo>
                  <a:cubicBezTo>
                    <a:pt x="318" y="4068"/>
                    <a:pt x="1406" y="4143"/>
                    <a:pt x="1800" y="4252"/>
                  </a:cubicBezTo>
                  <a:cubicBezTo>
                    <a:pt x="1860" y="4269"/>
                    <a:pt x="1960" y="4276"/>
                    <a:pt x="2087" y="4276"/>
                  </a:cubicBezTo>
                  <a:cubicBezTo>
                    <a:pt x="2767" y="4276"/>
                    <a:pt x="4202" y="4068"/>
                    <a:pt x="4202" y="4068"/>
                  </a:cubicBezTo>
                  <a:cubicBezTo>
                    <a:pt x="4202" y="4068"/>
                    <a:pt x="4428" y="3574"/>
                    <a:pt x="4352" y="3423"/>
                  </a:cubicBezTo>
                  <a:lnTo>
                    <a:pt x="4285" y="3264"/>
                  </a:lnTo>
                  <a:cubicBezTo>
                    <a:pt x="4285" y="3264"/>
                    <a:pt x="4495" y="3030"/>
                    <a:pt x="4553" y="2838"/>
                  </a:cubicBezTo>
                  <a:cubicBezTo>
                    <a:pt x="4603" y="2645"/>
                    <a:pt x="4436" y="2344"/>
                    <a:pt x="4436" y="2344"/>
                  </a:cubicBezTo>
                  <a:cubicBezTo>
                    <a:pt x="4436" y="2344"/>
                    <a:pt x="4654" y="1858"/>
                    <a:pt x="4561" y="1666"/>
                  </a:cubicBezTo>
                  <a:cubicBezTo>
                    <a:pt x="4469" y="1465"/>
                    <a:pt x="4260" y="1197"/>
                    <a:pt x="4260" y="1197"/>
                  </a:cubicBezTo>
                  <a:cubicBezTo>
                    <a:pt x="4260" y="1197"/>
                    <a:pt x="4319" y="695"/>
                    <a:pt x="4260" y="544"/>
                  </a:cubicBezTo>
                  <a:lnTo>
                    <a:pt x="4202" y="394"/>
                  </a:lnTo>
                  <a:lnTo>
                    <a:pt x="3691" y="210"/>
                  </a:lnTo>
                  <a:cubicBezTo>
                    <a:pt x="3691" y="210"/>
                    <a:pt x="2210" y="277"/>
                    <a:pt x="2017" y="277"/>
                  </a:cubicBezTo>
                  <a:cubicBezTo>
                    <a:pt x="1825" y="277"/>
                    <a:pt x="1490" y="0"/>
                    <a:pt x="1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23;p46">
              <a:extLst>
                <a:ext uri="{FF2B5EF4-FFF2-40B4-BE49-F238E27FC236}">
                  <a16:creationId xmlns:a16="http://schemas.microsoft.com/office/drawing/2014/main" id="{487DAAD0-BCCD-4941-85B1-EA4938A59122}"/>
                </a:ext>
              </a:extLst>
            </p:cNvPr>
            <p:cNvSpPr/>
            <p:nvPr/>
          </p:nvSpPr>
          <p:spPr>
            <a:xfrm>
              <a:off x="4355775" y="2200075"/>
              <a:ext cx="34325" cy="79125"/>
            </a:xfrm>
            <a:custGeom>
              <a:avLst/>
              <a:gdLst/>
              <a:ahLst/>
              <a:cxnLst/>
              <a:rect l="l" t="t" r="r" b="b"/>
              <a:pathLst>
                <a:path w="1373" h="3165" extrusionOk="0">
                  <a:moveTo>
                    <a:pt x="737" y="1"/>
                  </a:moveTo>
                  <a:lnTo>
                    <a:pt x="285" y="285"/>
                  </a:lnTo>
                  <a:cubicBezTo>
                    <a:pt x="285" y="285"/>
                    <a:pt x="117" y="787"/>
                    <a:pt x="59" y="1340"/>
                  </a:cubicBezTo>
                  <a:cubicBezTo>
                    <a:pt x="0" y="1892"/>
                    <a:pt x="318" y="3064"/>
                    <a:pt x="318" y="3064"/>
                  </a:cubicBezTo>
                  <a:cubicBezTo>
                    <a:pt x="318" y="3064"/>
                    <a:pt x="904" y="3106"/>
                    <a:pt x="1373" y="3164"/>
                  </a:cubicBezTo>
                  <a:cubicBezTo>
                    <a:pt x="1314" y="2980"/>
                    <a:pt x="1180" y="2528"/>
                    <a:pt x="1013" y="1884"/>
                  </a:cubicBezTo>
                  <a:cubicBezTo>
                    <a:pt x="787" y="1005"/>
                    <a:pt x="737" y="1"/>
                    <a:pt x="737"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24;p46">
              <a:extLst>
                <a:ext uri="{FF2B5EF4-FFF2-40B4-BE49-F238E27FC236}">
                  <a16:creationId xmlns:a16="http://schemas.microsoft.com/office/drawing/2014/main" id="{18C62039-5C9C-4F2E-A1BA-A2D5B22C7C34}"/>
                </a:ext>
              </a:extLst>
            </p:cNvPr>
            <p:cNvSpPr/>
            <p:nvPr/>
          </p:nvSpPr>
          <p:spPr>
            <a:xfrm>
              <a:off x="4153650" y="1937925"/>
              <a:ext cx="226825" cy="380850"/>
            </a:xfrm>
            <a:custGeom>
              <a:avLst/>
              <a:gdLst/>
              <a:ahLst/>
              <a:cxnLst/>
              <a:rect l="l" t="t" r="r" b="b"/>
              <a:pathLst>
                <a:path w="9073" h="15234" extrusionOk="0">
                  <a:moveTo>
                    <a:pt x="5382" y="0"/>
                  </a:moveTo>
                  <a:cubicBezTo>
                    <a:pt x="5382" y="0"/>
                    <a:pt x="4721" y="494"/>
                    <a:pt x="4503" y="1356"/>
                  </a:cubicBezTo>
                  <a:cubicBezTo>
                    <a:pt x="4277" y="2210"/>
                    <a:pt x="1" y="11617"/>
                    <a:pt x="812" y="13608"/>
                  </a:cubicBezTo>
                  <a:cubicBezTo>
                    <a:pt x="1388" y="15027"/>
                    <a:pt x="5302" y="15233"/>
                    <a:pt x="7530" y="15233"/>
                  </a:cubicBezTo>
                  <a:cubicBezTo>
                    <a:pt x="8443" y="15233"/>
                    <a:pt x="9073" y="15199"/>
                    <a:pt x="9073" y="15199"/>
                  </a:cubicBezTo>
                  <a:cubicBezTo>
                    <a:pt x="9073" y="15199"/>
                    <a:pt x="8294" y="13282"/>
                    <a:pt x="8320" y="12219"/>
                  </a:cubicBezTo>
                  <a:cubicBezTo>
                    <a:pt x="8345" y="11156"/>
                    <a:pt x="8596" y="10545"/>
                    <a:pt x="8596" y="10545"/>
                  </a:cubicBezTo>
                  <a:lnTo>
                    <a:pt x="5943" y="10353"/>
                  </a:lnTo>
                  <a:lnTo>
                    <a:pt x="6671" y="7892"/>
                  </a:lnTo>
                  <a:lnTo>
                    <a:pt x="7625" y="5683"/>
                  </a:lnTo>
                  <a:lnTo>
                    <a:pt x="5382" y="0"/>
                  </a:lnTo>
                  <a:close/>
                </a:path>
              </a:pathLst>
            </a:custGeom>
            <a:solidFill>
              <a:srgbClr val="1A1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25;p46">
              <a:extLst>
                <a:ext uri="{FF2B5EF4-FFF2-40B4-BE49-F238E27FC236}">
                  <a16:creationId xmlns:a16="http://schemas.microsoft.com/office/drawing/2014/main" id="{0A4AF989-C3F7-4B66-99B3-19C83D3F6DC8}"/>
                </a:ext>
              </a:extLst>
            </p:cNvPr>
            <p:cNvSpPr/>
            <p:nvPr/>
          </p:nvSpPr>
          <p:spPr>
            <a:xfrm>
              <a:off x="4403475" y="1613100"/>
              <a:ext cx="156325" cy="154525"/>
            </a:xfrm>
            <a:custGeom>
              <a:avLst/>
              <a:gdLst/>
              <a:ahLst/>
              <a:cxnLst/>
              <a:rect l="l" t="t" r="r" b="b"/>
              <a:pathLst>
                <a:path w="6253" h="6181" extrusionOk="0">
                  <a:moveTo>
                    <a:pt x="3835" y="0"/>
                  </a:moveTo>
                  <a:cubicBezTo>
                    <a:pt x="3779" y="0"/>
                    <a:pt x="3723" y="1"/>
                    <a:pt x="3666" y="4"/>
                  </a:cubicBezTo>
                  <a:cubicBezTo>
                    <a:pt x="2386" y="54"/>
                    <a:pt x="1390" y="925"/>
                    <a:pt x="904" y="1125"/>
                  </a:cubicBezTo>
                  <a:cubicBezTo>
                    <a:pt x="427" y="1335"/>
                    <a:pt x="243" y="2255"/>
                    <a:pt x="243" y="2255"/>
                  </a:cubicBezTo>
                  <a:cubicBezTo>
                    <a:pt x="243" y="2255"/>
                    <a:pt x="0" y="4490"/>
                    <a:pt x="76" y="5059"/>
                  </a:cubicBezTo>
                  <a:cubicBezTo>
                    <a:pt x="151" y="5628"/>
                    <a:pt x="611" y="6180"/>
                    <a:pt x="611" y="6180"/>
                  </a:cubicBezTo>
                  <a:lnTo>
                    <a:pt x="611" y="3879"/>
                  </a:lnTo>
                  <a:lnTo>
                    <a:pt x="946" y="3695"/>
                  </a:lnTo>
                  <a:cubicBezTo>
                    <a:pt x="946" y="3695"/>
                    <a:pt x="980" y="2398"/>
                    <a:pt x="1574" y="2239"/>
                  </a:cubicBezTo>
                  <a:cubicBezTo>
                    <a:pt x="1664" y="2213"/>
                    <a:pt x="1764" y="2202"/>
                    <a:pt x="1868" y="2202"/>
                  </a:cubicBezTo>
                  <a:cubicBezTo>
                    <a:pt x="2443" y="2202"/>
                    <a:pt x="3156" y="2531"/>
                    <a:pt x="3156" y="2531"/>
                  </a:cubicBezTo>
                  <a:cubicBezTo>
                    <a:pt x="3156" y="2531"/>
                    <a:pt x="3726" y="2144"/>
                    <a:pt x="4301" y="2144"/>
                  </a:cubicBezTo>
                  <a:cubicBezTo>
                    <a:pt x="4330" y="2144"/>
                    <a:pt x="4358" y="2144"/>
                    <a:pt x="4386" y="2146"/>
                  </a:cubicBezTo>
                  <a:cubicBezTo>
                    <a:pt x="4428" y="2149"/>
                    <a:pt x="4470" y="2150"/>
                    <a:pt x="4511" y="2150"/>
                  </a:cubicBezTo>
                  <a:cubicBezTo>
                    <a:pt x="4939" y="2150"/>
                    <a:pt x="5357" y="2041"/>
                    <a:pt x="5533" y="1987"/>
                  </a:cubicBezTo>
                  <a:cubicBezTo>
                    <a:pt x="5583" y="1971"/>
                    <a:pt x="5625" y="1937"/>
                    <a:pt x="5658" y="1895"/>
                  </a:cubicBezTo>
                  <a:lnTo>
                    <a:pt x="6252" y="1109"/>
                  </a:lnTo>
                  <a:cubicBezTo>
                    <a:pt x="6252" y="1109"/>
                    <a:pt x="6202" y="866"/>
                    <a:pt x="6043" y="724"/>
                  </a:cubicBezTo>
                  <a:cubicBezTo>
                    <a:pt x="5899" y="580"/>
                    <a:pt x="5029" y="0"/>
                    <a:pt x="3835"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26;p46">
              <a:extLst>
                <a:ext uri="{FF2B5EF4-FFF2-40B4-BE49-F238E27FC236}">
                  <a16:creationId xmlns:a16="http://schemas.microsoft.com/office/drawing/2014/main" id="{CB38BB78-0889-495A-BC81-7758FDD4595F}"/>
                </a:ext>
              </a:extLst>
            </p:cNvPr>
            <p:cNvSpPr/>
            <p:nvPr/>
          </p:nvSpPr>
          <p:spPr>
            <a:xfrm>
              <a:off x="4548900" y="1639700"/>
              <a:ext cx="63200" cy="122900"/>
            </a:xfrm>
            <a:custGeom>
              <a:avLst/>
              <a:gdLst/>
              <a:ahLst/>
              <a:cxnLst/>
              <a:rect l="l" t="t" r="r" b="b"/>
              <a:pathLst>
                <a:path w="2528" h="4916" extrusionOk="0">
                  <a:moveTo>
                    <a:pt x="940" y="0"/>
                  </a:moveTo>
                  <a:cubicBezTo>
                    <a:pt x="635" y="0"/>
                    <a:pt x="552" y="153"/>
                    <a:pt x="552" y="153"/>
                  </a:cubicBezTo>
                  <a:lnTo>
                    <a:pt x="67" y="739"/>
                  </a:lnTo>
                  <a:cubicBezTo>
                    <a:pt x="34" y="781"/>
                    <a:pt x="17" y="831"/>
                    <a:pt x="17" y="882"/>
                  </a:cubicBezTo>
                  <a:cubicBezTo>
                    <a:pt x="8" y="999"/>
                    <a:pt x="0" y="1208"/>
                    <a:pt x="17" y="1375"/>
                  </a:cubicBezTo>
                  <a:cubicBezTo>
                    <a:pt x="34" y="1610"/>
                    <a:pt x="586" y="1819"/>
                    <a:pt x="787" y="2204"/>
                  </a:cubicBezTo>
                  <a:cubicBezTo>
                    <a:pt x="996" y="2589"/>
                    <a:pt x="737" y="3401"/>
                    <a:pt x="737" y="3401"/>
                  </a:cubicBezTo>
                  <a:cubicBezTo>
                    <a:pt x="737" y="3401"/>
                    <a:pt x="1306" y="3920"/>
                    <a:pt x="1348" y="4229"/>
                  </a:cubicBezTo>
                  <a:cubicBezTo>
                    <a:pt x="1381" y="4547"/>
                    <a:pt x="1607" y="4916"/>
                    <a:pt x="1607" y="4916"/>
                  </a:cubicBezTo>
                  <a:lnTo>
                    <a:pt x="2134" y="4137"/>
                  </a:lnTo>
                  <a:cubicBezTo>
                    <a:pt x="2134" y="4137"/>
                    <a:pt x="2528" y="2664"/>
                    <a:pt x="2394" y="1886"/>
                  </a:cubicBezTo>
                  <a:cubicBezTo>
                    <a:pt x="2268" y="1116"/>
                    <a:pt x="1515" y="61"/>
                    <a:pt x="1088" y="11"/>
                  </a:cubicBezTo>
                  <a:cubicBezTo>
                    <a:pt x="1034" y="4"/>
                    <a:pt x="985" y="0"/>
                    <a:pt x="940"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27;p46">
              <a:extLst>
                <a:ext uri="{FF2B5EF4-FFF2-40B4-BE49-F238E27FC236}">
                  <a16:creationId xmlns:a16="http://schemas.microsoft.com/office/drawing/2014/main" id="{0DC5AE9A-9419-4A7E-9BD7-6153271B57D0}"/>
                </a:ext>
              </a:extLst>
            </p:cNvPr>
            <p:cNvSpPr/>
            <p:nvPr/>
          </p:nvSpPr>
          <p:spPr>
            <a:xfrm>
              <a:off x="4579225" y="1732650"/>
              <a:ext cx="33925" cy="59875"/>
            </a:xfrm>
            <a:custGeom>
              <a:avLst/>
              <a:gdLst/>
              <a:ahLst/>
              <a:cxnLst/>
              <a:rect l="l" t="t" r="r" b="b"/>
              <a:pathLst>
                <a:path w="1357" h="2395" extrusionOk="0">
                  <a:moveTo>
                    <a:pt x="679" y="1"/>
                  </a:moveTo>
                  <a:cubicBezTo>
                    <a:pt x="302" y="1"/>
                    <a:pt x="1" y="536"/>
                    <a:pt x="1" y="1198"/>
                  </a:cubicBezTo>
                  <a:cubicBezTo>
                    <a:pt x="1" y="1859"/>
                    <a:pt x="302" y="2394"/>
                    <a:pt x="679" y="2394"/>
                  </a:cubicBezTo>
                  <a:cubicBezTo>
                    <a:pt x="1055" y="2394"/>
                    <a:pt x="1356" y="1859"/>
                    <a:pt x="1356" y="1198"/>
                  </a:cubicBezTo>
                  <a:cubicBezTo>
                    <a:pt x="1356" y="536"/>
                    <a:pt x="1055" y="1"/>
                    <a:pt x="6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28;p46">
              <a:extLst>
                <a:ext uri="{FF2B5EF4-FFF2-40B4-BE49-F238E27FC236}">
                  <a16:creationId xmlns:a16="http://schemas.microsoft.com/office/drawing/2014/main" id="{35FD4266-A2B7-4D1A-8EE9-15440D3F4ABC}"/>
                </a:ext>
              </a:extLst>
            </p:cNvPr>
            <p:cNvSpPr/>
            <p:nvPr/>
          </p:nvSpPr>
          <p:spPr>
            <a:xfrm>
              <a:off x="4431925" y="1748975"/>
              <a:ext cx="40200" cy="59025"/>
            </a:xfrm>
            <a:custGeom>
              <a:avLst/>
              <a:gdLst/>
              <a:ahLst/>
              <a:cxnLst/>
              <a:rect l="l" t="t" r="r" b="b"/>
              <a:pathLst>
                <a:path w="1608" h="2361" extrusionOk="0">
                  <a:moveTo>
                    <a:pt x="1" y="1"/>
                  </a:moveTo>
                  <a:cubicBezTo>
                    <a:pt x="1" y="1"/>
                    <a:pt x="42" y="628"/>
                    <a:pt x="520" y="729"/>
                  </a:cubicBezTo>
                  <a:cubicBezTo>
                    <a:pt x="613" y="750"/>
                    <a:pt x="698" y="759"/>
                    <a:pt x="773" y="759"/>
                  </a:cubicBezTo>
                  <a:cubicBezTo>
                    <a:pt x="1072" y="759"/>
                    <a:pt x="1222" y="620"/>
                    <a:pt x="1223" y="620"/>
                  </a:cubicBezTo>
                  <a:lnTo>
                    <a:pt x="1223" y="620"/>
                  </a:lnTo>
                  <a:cubicBezTo>
                    <a:pt x="1222" y="620"/>
                    <a:pt x="838" y="1248"/>
                    <a:pt x="804" y="1624"/>
                  </a:cubicBezTo>
                  <a:cubicBezTo>
                    <a:pt x="771" y="2001"/>
                    <a:pt x="1356" y="2361"/>
                    <a:pt x="1356" y="2361"/>
                  </a:cubicBezTo>
                  <a:lnTo>
                    <a:pt x="1608" y="1"/>
                  </a:ln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29;p46">
              <a:extLst>
                <a:ext uri="{FF2B5EF4-FFF2-40B4-BE49-F238E27FC236}">
                  <a16:creationId xmlns:a16="http://schemas.microsoft.com/office/drawing/2014/main" id="{43F035A1-F599-453E-BCF5-901930CAF25F}"/>
                </a:ext>
              </a:extLst>
            </p:cNvPr>
            <p:cNvSpPr/>
            <p:nvPr/>
          </p:nvSpPr>
          <p:spPr>
            <a:xfrm>
              <a:off x="4502450" y="1748975"/>
              <a:ext cx="49800" cy="19475"/>
            </a:xfrm>
            <a:custGeom>
              <a:avLst/>
              <a:gdLst/>
              <a:ahLst/>
              <a:cxnLst/>
              <a:rect l="l" t="t" r="r" b="b"/>
              <a:pathLst>
                <a:path w="1992" h="779" extrusionOk="0">
                  <a:moveTo>
                    <a:pt x="0" y="1"/>
                  </a:moveTo>
                  <a:cubicBezTo>
                    <a:pt x="0" y="1"/>
                    <a:pt x="293" y="779"/>
                    <a:pt x="937" y="779"/>
                  </a:cubicBezTo>
                  <a:cubicBezTo>
                    <a:pt x="1590" y="779"/>
                    <a:pt x="1992" y="1"/>
                    <a:pt x="1992" y="1"/>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picture containing text, cat, white, domestic cat&#10;&#10;Description automatically generated">
            <a:extLst>
              <a:ext uri="{FF2B5EF4-FFF2-40B4-BE49-F238E27FC236}">
                <a16:creationId xmlns:a16="http://schemas.microsoft.com/office/drawing/2014/main" id="{3E63BC8B-C78D-4BA5-BB40-D831578A59F1}"/>
              </a:ext>
            </a:extLst>
          </p:cNvPr>
          <p:cNvPicPr>
            <a:picLocks noChangeAspect="1"/>
          </p:cNvPicPr>
          <p:nvPr/>
        </p:nvPicPr>
        <p:blipFill rotWithShape="1">
          <a:blip r:embed="rId3"/>
          <a:srcRect l="13475" t="2190" r="23848" b="46326"/>
          <a:stretch/>
        </p:blipFill>
        <p:spPr>
          <a:xfrm>
            <a:off x="1221172" y="1022925"/>
            <a:ext cx="1434741" cy="1200134"/>
          </a:xfrm>
          <a:prstGeom prst="rect">
            <a:avLst/>
          </a:prstGeom>
        </p:spPr>
      </p:pic>
    </p:spTree>
    <p:extLst>
      <p:ext uri="{BB962C8B-B14F-4D97-AF65-F5344CB8AC3E}">
        <p14:creationId xmlns:p14="http://schemas.microsoft.com/office/powerpoint/2010/main" val="3651524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594300"/>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References</a:t>
            </a:r>
          </a:p>
        </p:txBody>
      </p:sp>
      <p:sp>
        <p:nvSpPr>
          <p:cNvPr id="2" name="TextBox 1">
            <a:extLst>
              <a:ext uri="{FF2B5EF4-FFF2-40B4-BE49-F238E27FC236}">
                <a16:creationId xmlns:a16="http://schemas.microsoft.com/office/drawing/2014/main" id="{931E3E0D-0987-41A9-9E6C-E54A6058DF3E}"/>
              </a:ext>
            </a:extLst>
          </p:cNvPr>
          <p:cNvSpPr txBox="1"/>
          <p:nvPr/>
        </p:nvSpPr>
        <p:spPr>
          <a:xfrm>
            <a:off x="721198" y="1167000"/>
            <a:ext cx="7061362" cy="3785652"/>
          </a:xfrm>
          <a:prstGeom prst="rect">
            <a:avLst/>
          </a:prstGeom>
          <a:noFill/>
        </p:spPr>
        <p:txBody>
          <a:bodyPr wrap="square" rtlCol="0">
            <a:spAutoFit/>
          </a:bodyPr>
          <a:lstStyle/>
          <a:p>
            <a:pPr>
              <a:buClr>
                <a:schemeClr val="bg1"/>
              </a:buClr>
            </a:pPr>
            <a:r>
              <a:rPr lang="en-SG" sz="1600">
                <a:solidFill>
                  <a:schemeClr val="bg1"/>
                </a:solidFill>
              </a:rPr>
              <a:t>https://www.analyticsvidhya.com/blog/2018/03/introduction-k-neighbours-algorithm-clustering/</a:t>
            </a:r>
          </a:p>
          <a:p>
            <a:pPr>
              <a:buClr>
                <a:schemeClr val="bg1"/>
              </a:buClr>
            </a:pPr>
            <a:endParaRPr lang="en-SG" sz="1600">
              <a:solidFill>
                <a:schemeClr val="bg1"/>
              </a:solidFill>
            </a:endParaRPr>
          </a:p>
          <a:p>
            <a:pPr>
              <a:buClr>
                <a:schemeClr val="bg1"/>
              </a:buClr>
            </a:pPr>
            <a:r>
              <a:rPr lang="en-SG" sz="1600">
                <a:solidFill>
                  <a:schemeClr val="bg1"/>
                </a:solidFill>
              </a:rPr>
              <a:t>https://gdcoder.com/decision-tree-regressor-explained-in-depth/</a:t>
            </a:r>
          </a:p>
          <a:p>
            <a:pPr>
              <a:buClr>
                <a:schemeClr val="bg1"/>
              </a:buClr>
            </a:pPr>
            <a:endParaRPr lang="en-SG" sz="1600">
              <a:solidFill>
                <a:schemeClr val="bg1"/>
              </a:solidFill>
            </a:endParaRPr>
          </a:p>
          <a:p>
            <a:pPr>
              <a:buClr>
                <a:schemeClr val="bg1"/>
              </a:buClr>
            </a:pPr>
            <a:r>
              <a:rPr lang="en-SG" sz="1600">
                <a:solidFill>
                  <a:schemeClr val="bg1"/>
                </a:solidFill>
              </a:rPr>
              <a:t>https://towardsdatascience.com/introduction-to-linear-regression-and-polynomial-regression-f8adc96f31cb#:~:text=Advantages%20of%20using%20Polynomial%20Regression,a%20wide%20range%20of%20curvature.</a:t>
            </a:r>
          </a:p>
          <a:p>
            <a:pPr>
              <a:buClr>
                <a:schemeClr val="bg1"/>
              </a:buClr>
            </a:pPr>
            <a:endParaRPr lang="en-SG" sz="1600">
              <a:solidFill>
                <a:schemeClr val="bg1"/>
              </a:solidFill>
            </a:endParaRPr>
          </a:p>
          <a:p>
            <a:pPr>
              <a:buClr>
                <a:schemeClr val="bg1"/>
              </a:buClr>
            </a:pPr>
            <a:r>
              <a:rPr lang="en-SG" sz="1600">
                <a:solidFill>
                  <a:schemeClr val="bg1"/>
                </a:solidFill>
              </a:rPr>
              <a:t>https://www.ritchieng.com/machine-learning-efficiently-search-tuning-param/</a:t>
            </a:r>
          </a:p>
          <a:p>
            <a:pPr>
              <a:buClr>
                <a:schemeClr val="bg1"/>
              </a:buClr>
            </a:pPr>
            <a:endParaRPr lang="en-SG" sz="1600">
              <a:solidFill>
                <a:schemeClr val="bg1"/>
              </a:solidFill>
            </a:endParaRPr>
          </a:p>
          <a:p>
            <a:pPr>
              <a:buClr>
                <a:schemeClr val="bg1"/>
              </a:buClr>
            </a:pPr>
            <a:r>
              <a:rPr lang="en-SG" sz="1600">
                <a:solidFill>
                  <a:schemeClr val="bg1"/>
                </a:solidFill>
              </a:rPr>
              <a:t>https://towardsdatascience.com/machine-learning-model-selection-and-hyperparameter-tuning-736158357dc4</a:t>
            </a:r>
          </a:p>
          <a:p>
            <a:pPr>
              <a:buClr>
                <a:schemeClr val="bg1"/>
              </a:buClr>
            </a:pPr>
            <a:endParaRPr lang="en-SG" sz="1600">
              <a:solidFill>
                <a:schemeClr val="bg1"/>
              </a:solidFill>
            </a:endParaRPr>
          </a:p>
        </p:txBody>
      </p:sp>
    </p:spTree>
    <p:extLst>
      <p:ext uri="{BB962C8B-B14F-4D97-AF65-F5344CB8AC3E}">
        <p14:creationId xmlns:p14="http://schemas.microsoft.com/office/powerpoint/2010/main" val="487094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594300"/>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References</a:t>
            </a:r>
          </a:p>
        </p:txBody>
      </p:sp>
      <p:sp>
        <p:nvSpPr>
          <p:cNvPr id="2" name="TextBox 1">
            <a:extLst>
              <a:ext uri="{FF2B5EF4-FFF2-40B4-BE49-F238E27FC236}">
                <a16:creationId xmlns:a16="http://schemas.microsoft.com/office/drawing/2014/main" id="{931E3E0D-0987-41A9-9E6C-E54A6058DF3E}"/>
              </a:ext>
            </a:extLst>
          </p:cNvPr>
          <p:cNvSpPr txBox="1"/>
          <p:nvPr/>
        </p:nvSpPr>
        <p:spPr>
          <a:xfrm>
            <a:off x="721198" y="1167000"/>
            <a:ext cx="7061362" cy="3539430"/>
          </a:xfrm>
          <a:prstGeom prst="rect">
            <a:avLst/>
          </a:prstGeom>
          <a:noFill/>
        </p:spPr>
        <p:txBody>
          <a:bodyPr wrap="square" rtlCol="0">
            <a:spAutoFit/>
          </a:bodyPr>
          <a:lstStyle/>
          <a:p>
            <a:pPr>
              <a:buClr>
                <a:schemeClr val="bg1"/>
              </a:buClr>
            </a:pPr>
            <a:r>
              <a:rPr lang="en-SG" sz="1600">
                <a:solidFill>
                  <a:schemeClr val="bg1"/>
                </a:solidFill>
              </a:rPr>
              <a:t>https://analyticsindiamag.com/guide-to-hyperparameters-tuning-using-gridsearchcv-and-randomizedsearchcv/</a:t>
            </a:r>
          </a:p>
          <a:p>
            <a:pPr>
              <a:buClr>
                <a:schemeClr val="bg1"/>
              </a:buClr>
            </a:pPr>
            <a:endParaRPr lang="en-SG" sz="1600">
              <a:solidFill>
                <a:schemeClr val="bg1"/>
              </a:solidFill>
            </a:endParaRPr>
          </a:p>
          <a:p>
            <a:pPr>
              <a:buClr>
                <a:schemeClr val="bg1"/>
              </a:buClr>
            </a:pPr>
            <a:r>
              <a:rPr lang="en-SG" sz="1600">
                <a:solidFill>
                  <a:schemeClr val="bg1"/>
                </a:solidFill>
              </a:rPr>
              <a:t>https://github.com/YashMotwani/TMDB-Movies-Dataset-Investigation-/blob/master/TMDB_Movies_Dataset_Analysis.ipynb</a:t>
            </a:r>
          </a:p>
          <a:p>
            <a:pPr>
              <a:buClr>
                <a:schemeClr val="bg1"/>
              </a:buClr>
            </a:pPr>
            <a:endParaRPr lang="en-SG" sz="1600">
              <a:solidFill>
                <a:schemeClr val="bg1"/>
              </a:solidFill>
            </a:endParaRPr>
          </a:p>
          <a:p>
            <a:pPr>
              <a:buClr>
                <a:schemeClr val="bg1"/>
              </a:buClr>
            </a:pPr>
            <a:r>
              <a:rPr lang="en-SG" sz="1600">
                <a:solidFill>
                  <a:schemeClr val="bg1"/>
                </a:solidFill>
              </a:rPr>
              <a:t>https://github.com/siddharthajit/Movie-Clustering</a:t>
            </a:r>
          </a:p>
          <a:p>
            <a:pPr>
              <a:buClr>
                <a:schemeClr val="bg1"/>
              </a:buClr>
            </a:pPr>
            <a:endParaRPr lang="en-SG" sz="1600">
              <a:solidFill>
                <a:schemeClr val="bg1"/>
              </a:solidFill>
            </a:endParaRPr>
          </a:p>
          <a:p>
            <a:pPr>
              <a:buClr>
                <a:schemeClr val="bg1"/>
              </a:buClr>
            </a:pPr>
            <a:r>
              <a:rPr lang="en-SG" sz="1600">
                <a:solidFill>
                  <a:schemeClr val="bg1"/>
                </a:solidFill>
              </a:rPr>
              <a:t>https://towardsdatascience.com/what-makes-a-successful-film-predicting-a-films-revenue-and-user-rating-with-machine-learning-e2d1b42365e7</a:t>
            </a:r>
          </a:p>
          <a:p>
            <a:pPr>
              <a:buClr>
                <a:schemeClr val="bg1"/>
              </a:buClr>
            </a:pPr>
            <a:endParaRPr lang="en-SG" sz="1600">
              <a:solidFill>
                <a:schemeClr val="bg1"/>
              </a:solidFill>
            </a:endParaRPr>
          </a:p>
          <a:p>
            <a:pPr>
              <a:buClr>
                <a:schemeClr val="bg1"/>
              </a:buClr>
            </a:pPr>
            <a:r>
              <a:rPr lang="en-SG" sz="1600">
                <a:solidFill>
                  <a:schemeClr val="bg1"/>
                </a:solidFill>
              </a:rPr>
              <a:t>https://towardsdatascience.com/grid-search-for-model-tuning-3319b259367e</a:t>
            </a:r>
          </a:p>
          <a:p>
            <a:pPr>
              <a:buClr>
                <a:schemeClr val="bg1"/>
              </a:buClr>
            </a:pPr>
            <a:endParaRPr lang="en-SG" sz="1600">
              <a:solidFill>
                <a:schemeClr val="bg1"/>
              </a:solidFill>
            </a:endParaRPr>
          </a:p>
        </p:txBody>
      </p:sp>
    </p:spTree>
    <p:extLst>
      <p:ext uri="{BB962C8B-B14F-4D97-AF65-F5344CB8AC3E}">
        <p14:creationId xmlns:p14="http://schemas.microsoft.com/office/powerpoint/2010/main" val="3761994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727;p51">
            <a:extLst>
              <a:ext uri="{FF2B5EF4-FFF2-40B4-BE49-F238E27FC236}">
                <a16:creationId xmlns:a16="http://schemas.microsoft.com/office/drawing/2014/main" id="{52963E8A-3CE2-4F83-8707-4025E266ADBB}"/>
              </a:ext>
            </a:extLst>
          </p:cNvPr>
          <p:cNvSpPr txBox="1">
            <a:spLocks/>
          </p:cNvSpPr>
          <p:nvPr/>
        </p:nvSpPr>
        <p:spPr>
          <a:xfrm>
            <a:off x="721198" y="594300"/>
            <a:ext cx="72401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1pPr>
            <a:lvl2pPr marR="0" lvl="1"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2pPr>
            <a:lvl3pPr marR="0" lvl="2"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3pPr>
            <a:lvl4pPr marR="0" lvl="3"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4pPr>
            <a:lvl5pPr marR="0" lvl="4"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5pPr>
            <a:lvl6pPr marR="0" lvl="5"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6pPr>
            <a:lvl7pPr marR="0" lvl="6"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7pPr>
            <a:lvl8pPr marR="0" lvl="7"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8pPr>
            <a:lvl9pPr marR="0" lvl="8" algn="l" rtl="0">
              <a:lnSpc>
                <a:spcPct val="100000"/>
              </a:lnSpc>
              <a:spcBef>
                <a:spcPts val="0"/>
              </a:spcBef>
              <a:spcAft>
                <a:spcPts val="0"/>
              </a:spcAft>
              <a:buClr>
                <a:schemeClr val="lt1"/>
              </a:buClr>
              <a:buSzPts val="1400"/>
              <a:buFont typeface="Karla"/>
              <a:buNone/>
              <a:defRPr sz="1400" b="0" i="0" u="none" strike="noStrike" cap="none">
                <a:solidFill>
                  <a:schemeClr val="lt1"/>
                </a:solidFill>
                <a:latin typeface="Karla"/>
                <a:ea typeface="Karla"/>
                <a:cs typeface="Karla"/>
                <a:sym typeface="Karla"/>
              </a:defRPr>
            </a:lvl9pPr>
          </a:lstStyle>
          <a:p>
            <a:r>
              <a:rPr lang="en-US" sz="2400" b="1">
                <a:latin typeface="Work Sans" panose="020B0604020202020204" charset="0"/>
                <a:cs typeface="Times New Roman" panose="02020603050405020304" pitchFamily="18" charset="0"/>
              </a:rPr>
              <a:t>References</a:t>
            </a:r>
          </a:p>
        </p:txBody>
      </p:sp>
      <p:sp>
        <p:nvSpPr>
          <p:cNvPr id="2" name="TextBox 1">
            <a:extLst>
              <a:ext uri="{FF2B5EF4-FFF2-40B4-BE49-F238E27FC236}">
                <a16:creationId xmlns:a16="http://schemas.microsoft.com/office/drawing/2014/main" id="{931E3E0D-0987-41A9-9E6C-E54A6058DF3E}"/>
              </a:ext>
            </a:extLst>
          </p:cNvPr>
          <p:cNvSpPr txBox="1"/>
          <p:nvPr/>
        </p:nvSpPr>
        <p:spPr>
          <a:xfrm>
            <a:off x="721198" y="1167000"/>
            <a:ext cx="7061362" cy="1077218"/>
          </a:xfrm>
          <a:prstGeom prst="rect">
            <a:avLst/>
          </a:prstGeom>
          <a:noFill/>
        </p:spPr>
        <p:txBody>
          <a:bodyPr wrap="square" rtlCol="0">
            <a:spAutoFit/>
          </a:bodyPr>
          <a:lstStyle/>
          <a:p>
            <a:pPr>
              <a:buClr>
                <a:schemeClr val="bg1"/>
              </a:buClr>
            </a:pPr>
            <a:r>
              <a:rPr lang="en-SG" sz="1600">
                <a:solidFill>
                  <a:schemeClr val="bg1"/>
                </a:solidFill>
              </a:rPr>
              <a:t>https://github.com/rian-van-den-ander/encode_json_data_within_dataframe/blob/master/encode_json_column.py</a:t>
            </a:r>
          </a:p>
          <a:p>
            <a:pPr>
              <a:buClr>
                <a:schemeClr val="bg1"/>
              </a:buClr>
            </a:pPr>
            <a:endParaRPr lang="en-SG" sz="1600">
              <a:solidFill>
                <a:schemeClr val="bg1"/>
              </a:solidFill>
            </a:endParaRPr>
          </a:p>
        </p:txBody>
      </p:sp>
    </p:spTree>
    <p:extLst>
      <p:ext uri="{BB962C8B-B14F-4D97-AF65-F5344CB8AC3E}">
        <p14:creationId xmlns:p14="http://schemas.microsoft.com/office/powerpoint/2010/main" val="235209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8"/>
          <p:cNvSpPr/>
          <p:nvPr/>
        </p:nvSpPr>
        <p:spPr>
          <a:xfrm>
            <a:off x="6611376" y="1197974"/>
            <a:ext cx="1975679" cy="1975629"/>
          </a:xfrm>
          <a:custGeom>
            <a:avLst/>
            <a:gdLst/>
            <a:ahLst/>
            <a:cxnLst/>
            <a:rect l="l" t="t" r="r" b="b"/>
            <a:pathLst>
              <a:path w="39947" h="39946" extrusionOk="0">
                <a:moveTo>
                  <a:pt x="19968" y="0"/>
                </a:moveTo>
                <a:cubicBezTo>
                  <a:pt x="8942" y="0"/>
                  <a:pt x="1" y="8942"/>
                  <a:pt x="1" y="19979"/>
                </a:cubicBezTo>
                <a:cubicBezTo>
                  <a:pt x="1" y="31004"/>
                  <a:pt x="8942" y="39945"/>
                  <a:pt x="19968" y="39945"/>
                </a:cubicBezTo>
                <a:cubicBezTo>
                  <a:pt x="31005" y="39945"/>
                  <a:pt x="39946" y="31004"/>
                  <a:pt x="39946" y="19979"/>
                </a:cubicBezTo>
                <a:cubicBezTo>
                  <a:pt x="39946" y="8942"/>
                  <a:pt x="31005" y="0"/>
                  <a:pt x="19968" y="0"/>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Analysis (2)</a:t>
            </a:r>
            <a:br>
              <a:rPr lang="en"/>
            </a:br>
            <a:endParaRPr/>
          </a:p>
        </p:txBody>
      </p:sp>
      <p:sp>
        <p:nvSpPr>
          <p:cNvPr id="649" name="Google Shape;649;p48"/>
          <p:cNvSpPr txBox="1">
            <a:spLocks noGrp="1"/>
          </p:cNvSpPr>
          <p:nvPr>
            <p:ph type="title" idx="4294967295"/>
          </p:nvPr>
        </p:nvSpPr>
        <p:spPr>
          <a:xfrm>
            <a:off x="6876836" y="1388478"/>
            <a:ext cx="1429832" cy="4181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400"/>
              <a:t>Vote Average</a:t>
            </a:r>
            <a:endParaRPr sz="1400"/>
          </a:p>
        </p:txBody>
      </p:sp>
      <p:grpSp>
        <p:nvGrpSpPr>
          <p:cNvPr id="651" name="Google Shape;651;p48"/>
          <p:cNvGrpSpPr/>
          <p:nvPr/>
        </p:nvGrpSpPr>
        <p:grpSpPr>
          <a:xfrm>
            <a:off x="8130603" y="1842488"/>
            <a:ext cx="963457" cy="3165813"/>
            <a:chOff x="4869425" y="948450"/>
            <a:chExt cx="567875" cy="1865975"/>
          </a:xfrm>
        </p:grpSpPr>
        <p:sp>
          <p:nvSpPr>
            <p:cNvPr id="652" name="Google Shape;652;p48"/>
            <p:cNvSpPr/>
            <p:nvPr/>
          </p:nvSpPr>
          <p:spPr>
            <a:xfrm>
              <a:off x="4870900" y="1230500"/>
              <a:ext cx="188750" cy="737525"/>
            </a:xfrm>
            <a:custGeom>
              <a:avLst/>
              <a:gdLst/>
              <a:ahLst/>
              <a:cxnLst/>
              <a:rect l="l" t="t" r="r" b="b"/>
              <a:pathLst>
                <a:path w="7550" h="29501" extrusionOk="0">
                  <a:moveTo>
                    <a:pt x="7549" y="0"/>
                  </a:moveTo>
                  <a:lnTo>
                    <a:pt x="7549" y="0"/>
                  </a:lnTo>
                  <a:cubicBezTo>
                    <a:pt x="7549" y="1"/>
                    <a:pt x="6394" y="1239"/>
                    <a:pt x="5240" y="1766"/>
                  </a:cubicBezTo>
                  <a:cubicBezTo>
                    <a:pt x="4076" y="2294"/>
                    <a:pt x="2963" y="2469"/>
                    <a:pt x="2779" y="3633"/>
                  </a:cubicBezTo>
                  <a:cubicBezTo>
                    <a:pt x="2595" y="4788"/>
                    <a:pt x="2787" y="6395"/>
                    <a:pt x="2779" y="7884"/>
                  </a:cubicBezTo>
                  <a:cubicBezTo>
                    <a:pt x="2771" y="9374"/>
                    <a:pt x="2787" y="11592"/>
                    <a:pt x="2561" y="12554"/>
                  </a:cubicBezTo>
                  <a:cubicBezTo>
                    <a:pt x="2335" y="13517"/>
                    <a:pt x="1657" y="15124"/>
                    <a:pt x="1574" y="16664"/>
                  </a:cubicBezTo>
                  <a:cubicBezTo>
                    <a:pt x="1482" y="18195"/>
                    <a:pt x="862" y="21618"/>
                    <a:pt x="544" y="22631"/>
                  </a:cubicBezTo>
                  <a:cubicBezTo>
                    <a:pt x="235" y="23635"/>
                    <a:pt x="260" y="23786"/>
                    <a:pt x="235" y="24163"/>
                  </a:cubicBezTo>
                  <a:cubicBezTo>
                    <a:pt x="201" y="24539"/>
                    <a:pt x="0" y="26539"/>
                    <a:pt x="59" y="26824"/>
                  </a:cubicBezTo>
                  <a:cubicBezTo>
                    <a:pt x="118" y="27100"/>
                    <a:pt x="369" y="27527"/>
                    <a:pt x="436" y="27853"/>
                  </a:cubicBezTo>
                  <a:cubicBezTo>
                    <a:pt x="503" y="28171"/>
                    <a:pt x="569" y="28238"/>
                    <a:pt x="712" y="28414"/>
                  </a:cubicBezTo>
                  <a:cubicBezTo>
                    <a:pt x="854" y="28590"/>
                    <a:pt x="1113" y="28858"/>
                    <a:pt x="1281" y="29142"/>
                  </a:cubicBezTo>
                  <a:cubicBezTo>
                    <a:pt x="1427" y="29379"/>
                    <a:pt x="1487" y="29500"/>
                    <a:pt x="1580" y="29500"/>
                  </a:cubicBezTo>
                  <a:cubicBezTo>
                    <a:pt x="1598" y="29500"/>
                    <a:pt x="1618" y="29495"/>
                    <a:pt x="1641" y="29485"/>
                  </a:cubicBezTo>
                  <a:cubicBezTo>
                    <a:pt x="1775" y="29435"/>
                    <a:pt x="1816" y="29092"/>
                    <a:pt x="1657" y="28749"/>
                  </a:cubicBezTo>
                  <a:cubicBezTo>
                    <a:pt x="1498" y="28397"/>
                    <a:pt x="1239" y="28205"/>
                    <a:pt x="1206" y="28012"/>
                  </a:cubicBezTo>
                  <a:cubicBezTo>
                    <a:pt x="1164" y="27812"/>
                    <a:pt x="904" y="27335"/>
                    <a:pt x="913" y="27083"/>
                  </a:cubicBezTo>
                  <a:cubicBezTo>
                    <a:pt x="929" y="26832"/>
                    <a:pt x="963" y="25995"/>
                    <a:pt x="980" y="25970"/>
                  </a:cubicBezTo>
                  <a:cubicBezTo>
                    <a:pt x="980" y="25969"/>
                    <a:pt x="981" y="25969"/>
                    <a:pt x="981" y="25969"/>
                  </a:cubicBezTo>
                  <a:cubicBezTo>
                    <a:pt x="997" y="25969"/>
                    <a:pt x="1080" y="26190"/>
                    <a:pt x="1088" y="26389"/>
                  </a:cubicBezTo>
                  <a:cubicBezTo>
                    <a:pt x="1097" y="26590"/>
                    <a:pt x="1097" y="26791"/>
                    <a:pt x="1164" y="26983"/>
                  </a:cubicBezTo>
                  <a:cubicBezTo>
                    <a:pt x="1231" y="27184"/>
                    <a:pt x="1298" y="27376"/>
                    <a:pt x="1331" y="27552"/>
                  </a:cubicBezTo>
                  <a:cubicBezTo>
                    <a:pt x="1356" y="27720"/>
                    <a:pt x="1406" y="28046"/>
                    <a:pt x="1565" y="28046"/>
                  </a:cubicBezTo>
                  <a:cubicBezTo>
                    <a:pt x="1724" y="28046"/>
                    <a:pt x="1984" y="27761"/>
                    <a:pt x="1934" y="27393"/>
                  </a:cubicBezTo>
                  <a:cubicBezTo>
                    <a:pt x="1892" y="27025"/>
                    <a:pt x="1808" y="26841"/>
                    <a:pt x="1808" y="26698"/>
                  </a:cubicBezTo>
                  <a:cubicBezTo>
                    <a:pt x="1808" y="26556"/>
                    <a:pt x="1842" y="26021"/>
                    <a:pt x="1950" y="25619"/>
                  </a:cubicBezTo>
                  <a:cubicBezTo>
                    <a:pt x="2068" y="25209"/>
                    <a:pt x="2118" y="24916"/>
                    <a:pt x="2009" y="24297"/>
                  </a:cubicBezTo>
                  <a:cubicBezTo>
                    <a:pt x="1892" y="23669"/>
                    <a:pt x="1699" y="23552"/>
                    <a:pt x="1750" y="23259"/>
                  </a:cubicBezTo>
                  <a:cubicBezTo>
                    <a:pt x="1800" y="22966"/>
                    <a:pt x="3373" y="19041"/>
                    <a:pt x="4160" y="17333"/>
                  </a:cubicBezTo>
                  <a:cubicBezTo>
                    <a:pt x="4955" y="15618"/>
                    <a:pt x="5181" y="14580"/>
                    <a:pt x="5298" y="12956"/>
                  </a:cubicBezTo>
                  <a:cubicBezTo>
                    <a:pt x="5424" y="11333"/>
                    <a:pt x="7549" y="1"/>
                    <a:pt x="7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4938475" y="1396000"/>
              <a:ext cx="90825" cy="269725"/>
            </a:xfrm>
            <a:custGeom>
              <a:avLst/>
              <a:gdLst/>
              <a:ahLst/>
              <a:cxnLst/>
              <a:rect l="l" t="t" r="r" b="b"/>
              <a:pathLst>
                <a:path w="3633" h="10789" extrusionOk="0">
                  <a:moveTo>
                    <a:pt x="3633" y="1"/>
                  </a:moveTo>
                  <a:cubicBezTo>
                    <a:pt x="2737" y="352"/>
                    <a:pt x="1691" y="938"/>
                    <a:pt x="1691" y="938"/>
                  </a:cubicBezTo>
                  <a:cubicBezTo>
                    <a:pt x="1691" y="938"/>
                    <a:pt x="494" y="101"/>
                    <a:pt x="319" y="101"/>
                  </a:cubicBezTo>
                  <a:cubicBezTo>
                    <a:pt x="312" y="100"/>
                    <a:pt x="305" y="100"/>
                    <a:pt x="298" y="100"/>
                  </a:cubicBezTo>
                  <a:cubicBezTo>
                    <a:pt x="233" y="100"/>
                    <a:pt x="150" y="133"/>
                    <a:pt x="59" y="193"/>
                  </a:cubicBezTo>
                  <a:cubicBezTo>
                    <a:pt x="68" y="553"/>
                    <a:pt x="76" y="913"/>
                    <a:pt x="76" y="1264"/>
                  </a:cubicBezTo>
                  <a:cubicBezTo>
                    <a:pt x="68" y="2319"/>
                    <a:pt x="76" y="3742"/>
                    <a:pt x="1" y="4821"/>
                  </a:cubicBezTo>
                  <a:cubicBezTo>
                    <a:pt x="168" y="4997"/>
                    <a:pt x="361" y="5164"/>
                    <a:pt x="578" y="5307"/>
                  </a:cubicBezTo>
                  <a:cubicBezTo>
                    <a:pt x="578" y="5307"/>
                    <a:pt x="1440" y="8445"/>
                    <a:pt x="1582" y="9525"/>
                  </a:cubicBezTo>
                  <a:cubicBezTo>
                    <a:pt x="1624" y="9793"/>
                    <a:pt x="1549" y="10228"/>
                    <a:pt x="1423" y="10789"/>
                  </a:cubicBezTo>
                  <a:cubicBezTo>
                    <a:pt x="1432" y="10763"/>
                    <a:pt x="1449" y="10738"/>
                    <a:pt x="1457" y="10713"/>
                  </a:cubicBezTo>
                  <a:cubicBezTo>
                    <a:pt x="2244" y="8998"/>
                    <a:pt x="2470" y="7960"/>
                    <a:pt x="2595" y="6336"/>
                  </a:cubicBezTo>
                  <a:cubicBezTo>
                    <a:pt x="2654" y="5591"/>
                    <a:pt x="3131" y="2804"/>
                    <a:pt x="363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5003350" y="1070025"/>
              <a:ext cx="200250" cy="238550"/>
            </a:xfrm>
            <a:custGeom>
              <a:avLst/>
              <a:gdLst/>
              <a:ahLst/>
              <a:cxnLst/>
              <a:rect l="l" t="t" r="r" b="b"/>
              <a:pathLst>
                <a:path w="8010" h="9542" extrusionOk="0">
                  <a:moveTo>
                    <a:pt x="8009" y="0"/>
                  </a:moveTo>
                  <a:lnTo>
                    <a:pt x="8009" y="0"/>
                  </a:lnTo>
                  <a:cubicBezTo>
                    <a:pt x="3164" y="1147"/>
                    <a:pt x="0" y="9541"/>
                    <a:pt x="0" y="9541"/>
                  </a:cubicBezTo>
                  <a:cubicBezTo>
                    <a:pt x="0" y="9541"/>
                    <a:pt x="33" y="9542"/>
                    <a:pt x="96" y="9542"/>
                  </a:cubicBezTo>
                  <a:cubicBezTo>
                    <a:pt x="572" y="9542"/>
                    <a:pt x="2747" y="9509"/>
                    <a:pt x="4988" y="8947"/>
                  </a:cubicBezTo>
                  <a:cubicBezTo>
                    <a:pt x="7532" y="8311"/>
                    <a:pt x="8009" y="7072"/>
                    <a:pt x="7767" y="4511"/>
                  </a:cubicBezTo>
                  <a:cubicBezTo>
                    <a:pt x="7633" y="3147"/>
                    <a:pt x="7909" y="804"/>
                    <a:pt x="800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4949975" y="2575850"/>
              <a:ext cx="101100" cy="238575"/>
            </a:xfrm>
            <a:custGeom>
              <a:avLst/>
              <a:gdLst/>
              <a:ahLst/>
              <a:cxnLst/>
              <a:rect l="l" t="t" r="r" b="b"/>
              <a:pathLst>
                <a:path w="4044" h="9543" extrusionOk="0">
                  <a:moveTo>
                    <a:pt x="2722" y="0"/>
                  </a:moveTo>
                  <a:cubicBezTo>
                    <a:pt x="2054" y="0"/>
                    <a:pt x="1487" y="328"/>
                    <a:pt x="1281" y="1357"/>
                  </a:cubicBezTo>
                  <a:cubicBezTo>
                    <a:pt x="1281" y="1357"/>
                    <a:pt x="938" y="3139"/>
                    <a:pt x="570" y="4629"/>
                  </a:cubicBezTo>
                  <a:cubicBezTo>
                    <a:pt x="202" y="6111"/>
                    <a:pt x="1" y="6546"/>
                    <a:pt x="160" y="7575"/>
                  </a:cubicBezTo>
                  <a:cubicBezTo>
                    <a:pt x="318" y="8596"/>
                    <a:pt x="681" y="9542"/>
                    <a:pt x="1266" y="9542"/>
                  </a:cubicBezTo>
                  <a:cubicBezTo>
                    <a:pt x="1271" y="9542"/>
                    <a:pt x="1276" y="9542"/>
                    <a:pt x="1281" y="9542"/>
                  </a:cubicBezTo>
                  <a:cubicBezTo>
                    <a:pt x="1876" y="9517"/>
                    <a:pt x="2964" y="8554"/>
                    <a:pt x="3508" y="6981"/>
                  </a:cubicBezTo>
                  <a:cubicBezTo>
                    <a:pt x="4043" y="5399"/>
                    <a:pt x="3608" y="3483"/>
                    <a:pt x="3725" y="2453"/>
                  </a:cubicBezTo>
                  <a:cubicBezTo>
                    <a:pt x="3834" y="1424"/>
                    <a:pt x="3683" y="76"/>
                    <a:pt x="2922" y="9"/>
                  </a:cubicBezTo>
                  <a:cubicBezTo>
                    <a:pt x="2854" y="3"/>
                    <a:pt x="2788" y="0"/>
                    <a:pt x="2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869425" y="1834550"/>
              <a:ext cx="42500" cy="133600"/>
            </a:xfrm>
            <a:custGeom>
              <a:avLst/>
              <a:gdLst/>
              <a:ahLst/>
              <a:cxnLst/>
              <a:rect l="l" t="t" r="r" b="b"/>
              <a:pathLst>
                <a:path w="1700" h="5344" extrusionOk="0">
                  <a:moveTo>
                    <a:pt x="1694" y="5328"/>
                  </a:moveTo>
                  <a:cubicBezTo>
                    <a:pt x="1684" y="5328"/>
                    <a:pt x="1665" y="5334"/>
                    <a:pt x="1641" y="5340"/>
                  </a:cubicBezTo>
                  <a:cubicBezTo>
                    <a:pt x="1668" y="5340"/>
                    <a:pt x="1689" y="5329"/>
                    <a:pt x="1697" y="5329"/>
                  </a:cubicBezTo>
                  <a:cubicBezTo>
                    <a:pt x="1699" y="5329"/>
                    <a:pt x="1700" y="5330"/>
                    <a:pt x="1700" y="5332"/>
                  </a:cubicBezTo>
                  <a:lnTo>
                    <a:pt x="1700" y="5332"/>
                  </a:lnTo>
                  <a:cubicBezTo>
                    <a:pt x="1700" y="5329"/>
                    <a:pt x="1698" y="5328"/>
                    <a:pt x="1694" y="5328"/>
                  </a:cubicBezTo>
                  <a:close/>
                  <a:moveTo>
                    <a:pt x="294" y="1"/>
                  </a:moveTo>
                  <a:cubicBezTo>
                    <a:pt x="294" y="1"/>
                    <a:pt x="235" y="327"/>
                    <a:pt x="160" y="854"/>
                  </a:cubicBezTo>
                  <a:cubicBezTo>
                    <a:pt x="126" y="1114"/>
                    <a:pt x="84" y="1432"/>
                    <a:pt x="51" y="1783"/>
                  </a:cubicBezTo>
                  <a:cubicBezTo>
                    <a:pt x="34" y="1959"/>
                    <a:pt x="18" y="2143"/>
                    <a:pt x="9" y="2336"/>
                  </a:cubicBezTo>
                  <a:cubicBezTo>
                    <a:pt x="9" y="2386"/>
                    <a:pt x="9" y="2428"/>
                    <a:pt x="1" y="2478"/>
                  </a:cubicBezTo>
                  <a:cubicBezTo>
                    <a:pt x="9" y="2536"/>
                    <a:pt x="9" y="2587"/>
                    <a:pt x="9" y="2645"/>
                  </a:cubicBezTo>
                  <a:cubicBezTo>
                    <a:pt x="26" y="2754"/>
                    <a:pt x="68" y="2855"/>
                    <a:pt x="101" y="2955"/>
                  </a:cubicBezTo>
                  <a:cubicBezTo>
                    <a:pt x="177" y="3147"/>
                    <a:pt x="260" y="3323"/>
                    <a:pt x="327" y="3499"/>
                  </a:cubicBezTo>
                  <a:cubicBezTo>
                    <a:pt x="352" y="3583"/>
                    <a:pt x="386" y="3658"/>
                    <a:pt x="411" y="3750"/>
                  </a:cubicBezTo>
                  <a:cubicBezTo>
                    <a:pt x="436" y="3842"/>
                    <a:pt x="461" y="3934"/>
                    <a:pt x="503" y="4026"/>
                  </a:cubicBezTo>
                  <a:cubicBezTo>
                    <a:pt x="603" y="4202"/>
                    <a:pt x="729" y="4311"/>
                    <a:pt x="829" y="4428"/>
                  </a:cubicBezTo>
                  <a:cubicBezTo>
                    <a:pt x="938" y="4545"/>
                    <a:pt x="1030" y="4654"/>
                    <a:pt x="1114" y="4754"/>
                  </a:cubicBezTo>
                  <a:cubicBezTo>
                    <a:pt x="1290" y="4947"/>
                    <a:pt x="1398" y="5131"/>
                    <a:pt x="1491" y="5257"/>
                  </a:cubicBezTo>
                  <a:cubicBezTo>
                    <a:pt x="1533" y="5306"/>
                    <a:pt x="1582" y="5344"/>
                    <a:pt x="1621" y="5344"/>
                  </a:cubicBezTo>
                  <a:cubicBezTo>
                    <a:pt x="1628" y="5344"/>
                    <a:pt x="1635" y="5343"/>
                    <a:pt x="1641" y="5340"/>
                  </a:cubicBezTo>
                  <a:cubicBezTo>
                    <a:pt x="1599" y="5340"/>
                    <a:pt x="1557" y="5298"/>
                    <a:pt x="1516" y="5240"/>
                  </a:cubicBezTo>
                  <a:cubicBezTo>
                    <a:pt x="1449" y="5114"/>
                    <a:pt x="1357" y="4913"/>
                    <a:pt x="1206" y="4687"/>
                  </a:cubicBezTo>
                  <a:cubicBezTo>
                    <a:pt x="1122" y="4579"/>
                    <a:pt x="1039" y="4461"/>
                    <a:pt x="938" y="4336"/>
                  </a:cubicBezTo>
                  <a:cubicBezTo>
                    <a:pt x="846" y="4219"/>
                    <a:pt x="729" y="4085"/>
                    <a:pt x="670" y="3951"/>
                  </a:cubicBezTo>
                  <a:cubicBezTo>
                    <a:pt x="637" y="3876"/>
                    <a:pt x="620" y="3792"/>
                    <a:pt x="603" y="3708"/>
                  </a:cubicBezTo>
                  <a:cubicBezTo>
                    <a:pt x="578" y="3624"/>
                    <a:pt x="545" y="3524"/>
                    <a:pt x="520" y="3432"/>
                  </a:cubicBezTo>
                  <a:cubicBezTo>
                    <a:pt x="453" y="3240"/>
                    <a:pt x="377" y="3064"/>
                    <a:pt x="302" y="2880"/>
                  </a:cubicBezTo>
                  <a:cubicBezTo>
                    <a:pt x="269" y="2788"/>
                    <a:pt x="235" y="2696"/>
                    <a:pt x="218" y="2612"/>
                  </a:cubicBezTo>
                  <a:cubicBezTo>
                    <a:pt x="218" y="2570"/>
                    <a:pt x="218" y="2528"/>
                    <a:pt x="210" y="2478"/>
                  </a:cubicBezTo>
                  <a:cubicBezTo>
                    <a:pt x="210" y="2436"/>
                    <a:pt x="210" y="2386"/>
                    <a:pt x="218" y="2336"/>
                  </a:cubicBezTo>
                  <a:cubicBezTo>
                    <a:pt x="218" y="2152"/>
                    <a:pt x="227" y="1967"/>
                    <a:pt x="227" y="1792"/>
                  </a:cubicBezTo>
                  <a:cubicBezTo>
                    <a:pt x="243" y="1440"/>
                    <a:pt x="260" y="1130"/>
                    <a:pt x="269" y="863"/>
                  </a:cubicBezTo>
                  <a:cubicBezTo>
                    <a:pt x="285" y="327"/>
                    <a:pt x="29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973200" y="2574400"/>
              <a:ext cx="72650" cy="127650"/>
            </a:xfrm>
            <a:custGeom>
              <a:avLst/>
              <a:gdLst/>
              <a:ahLst/>
              <a:cxnLst/>
              <a:rect l="l" t="t" r="r" b="b"/>
              <a:pathLst>
                <a:path w="2906" h="5106" extrusionOk="0">
                  <a:moveTo>
                    <a:pt x="2796" y="2511"/>
                  </a:moveTo>
                  <a:cubicBezTo>
                    <a:pt x="2905" y="1482"/>
                    <a:pt x="2754" y="134"/>
                    <a:pt x="1993" y="67"/>
                  </a:cubicBezTo>
                  <a:cubicBezTo>
                    <a:pt x="1240" y="0"/>
                    <a:pt x="578" y="285"/>
                    <a:pt x="352" y="1415"/>
                  </a:cubicBezTo>
                  <a:cubicBezTo>
                    <a:pt x="352" y="1415"/>
                    <a:pt x="202" y="2168"/>
                    <a:pt x="1" y="3097"/>
                  </a:cubicBezTo>
                  <a:cubicBezTo>
                    <a:pt x="813" y="3808"/>
                    <a:pt x="1758" y="4503"/>
                    <a:pt x="2855" y="5106"/>
                  </a:cubicBezTo>
                  <a:cubicBezTo>
                    <a:pt x="2855" y="4093"/>
                    <a:pt x="2721" y="3139"/>
                    <a:pt x="2796" y="2511"/>
                  </a:cubicBezTo>
                  <a:close/>
                </a:path>
              </a:pathLst>
            </a:custGeom>
            <a:solidFill>
              <a:srgbClr val="FB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4932000" y="1182800"/>
              <a:ext cx="460125" cy="800125"/>
            </a:xfrm>
            <a:custGeom>
              <a:avLst/>
              <a:gdLst/>
              <a:ahLst/>
              <a:cxnLst/>
              <a:rect l="l" t="t" r="r" b="b"/>
              <a:pathLst>
                <a:path w="18405" h="32005" extrusionOk="0">
                  <a:moveTo>
                    <a:pt x="4461" y="0"/>
                  </a:moveTo>
                  <a:cubicBezTo>
                    <a:pt x="4461" y="0"/>
                    <a:pt x="4888" y="1524"/>
                    <a:pt x="4980" y="2285"/>
                  </a:cubicBezTo>
                  <a:cubicBezTo>
                    <a:pt x="5072" y="3055"/>
                    <a:pt x="4587" y="3566"/>
                    <a:pt x="3791" y="4193"/>
                  </a:cubicBezTo>
                  <a:cubicBezTo>
                    <a:pt x="2988" y="4821"/>
                    <a:pt x="912" y="7600"/>
                    <a:pt x="452" y="8696"/>
                  </a:cubicBezTo>
                  <a:cubicBezTo>
                    <a:pt x="0" y="9792"/>
                    <a:pt x="611" y="12203"/>
                    <a:pt x="1415" y="12998"/>
                  </a:cubicBezTo>
                  <a:cubicBezTo>
                    <a:pt x="1807" y="13382"/>
                    <a:pt x="3712" y="13582"/>
                    <a:pt x="5680" y="13582"/>
                  </a:cubicBezTo>
                  <a:cubicBezTo>
                    <a:pt x="7786" y="13582"/>
                    <a:pt x="9965" y="13353"/>
                    <a:pt x="10437" y="12872"/>
                  </a:cubicBezTo>
                  <a:cubicBezTo>
                    <a:pt x="11349" y="11943"/>
                    <a:pt x="11575" y="11349"/>
                    <a:pt x="11667" y="11324"/>
                  </a:cubicBezTo>
                  <a:cubicBezTo>
                    <a:pt x="11667" y="11324"/>
                    <a:pt x="11668" y="11324"/>
                    <a:pt x="11668" y="11324"/>
                  </a:cubicBezTo>
                  <a:cubicBezTo>
                    <a:pt x="11775" y="11324"/>
                    <a:pt x="14120" y="16273"/>
                    <a:pt x="14320" y="17082"/>
                  </a:cubicBezTo>
                  <a:cubicBezTo>
                    <a:pt x="14521" y="17885"/>
                    <a:pt x="14613" y="19216"/>
                    <a:pt x="15266" y="21057"/>
                  </a:cubicBezTo>
                  <a:cubicBezTo>
                    <a:pt x="15919" y="22899"/>
                    <a:pt x="16496" y="25443"/>
                    <a:pt x="16538" y="26129"/>
                  </a:cubicBezTo>
                  <a:cubicBezTo>
                    <a:pt x="16588" y="26815"/>
                    <a:pt x="16069" y="27703"/>
                    <a:pt x="16069" y="27962"/>
                  </a:cubicBezTo>
                  <a:cubicBezTo>
                    <a:pt x="16061" y="28213"/>
                    <a:pt x="16086" y="28489"/>
                    <a:pt x="16103" y="28891"/>
                  </a:cubicBezTo>
                  <a:cubicBezTo>
                    <a:pt x="16119" y="29293"/>
                    <a:pt x="16136" y="29410"/>
                    <a:pt x="16103" y="29636"/>
                  </a:cubicBezTo>
                  <a:cubicBezTo>
                    <a:pt x="16069" y="29854"/>
                    <a:pt x="15960" y="30197"/>
                    <a:pt x="16069" y="30230"/>
                  </a:cubicBezTo>
                  <a:cubicBezTo>
                    <a:pt x="16088" y="30238"/>
                    <a:pt x="16115" y="30243"/>
                    <a:pt x="16147" y="30243"/>
                  </a:cubicBezTo>
                  <a:cubicBezTo>
                    <a:pt x="16288" y="30243"/>
                    <a:pt x="16530" y="30148"/>
                    <a:pt x="16605" y="29787"/>
                  </a:cubicBezTo>
                  <a:cubicBezTo>
                    <a:pt x="16697" y="29343"/>
                    <a:pt x="16697" y="29284"/>
                    <a:pt x="16772" y="29109"/>
                  </a:cubicBezTo>
                  <a:cubicBezTo>
                    <a:pt x="16848" y="28950"/>
                    <a:pt x="16957" y="28880"/>
                    <a:pt x="17002" y="28880"/>
                  </a:cubicBezTo>
                  <a:cubicBezTo>
                    <a:pt x="17007" y="28880"/>
                    <a:pt x="17012" y="28881"/>
                    <a:pt x="17015" y="28883"/>
                  </a:cubicBezTo>
                  <a:cubicBezTo>
                    <a:pt x="17048" y="28899"/>
                    <a:pt x="17149" y="29276"/>
                    <a:pt x="17082" y="29619"/>
                  </a:cubicBezTo>
                  <a:cubicBezTo>
                    <a:pt x="17015" y="29962"/>
                    <a:pt x="16898" y="30289"/>
                    <a:pt x="16797" y="30515"/>
                  </a:cubicBezTo>
                  <a:cubicBezTo>
                    <a:pt x="16697" y="30732"/>
                    <a:pt x="16345" y="31017"/>
                    <a:pt x="16178" y="31251"/>
                  </a:cubicBezTo>
                  <a:cubicBezTo>
                    <a:pt x="16002" y="31477"/>
                    <a:pt x="15902" y="31845"/>
                    <a:pt x="15994" y="31963"/>
                  </a:cubicBezTo>
                  <a:cubicBezTo>
                    <a:pt x="16019" y="31992"/>
                    <a:pt x="16046" y="32005"/>
                    <a:pt x="16075" y="32005"/>
                  </a:cubicBezTo>
                  <a:cubicBezTo>
                    <a:pt x="16164" y="32005"/>
                    <a:pt x="16280" y="31887"/>
                    <a:pt x="16463" y="31737"/>
                  </a:cubicBezTo>
                  <a:cubicBezTo>
                    <a:pt x="16697" y="31544"/>
                    <a:pt x="16755" y="31494"/>
                    <a:pt x="16981" y="31310"/>
                  </a:cubicBezTo>
                  <a:cubicBezTo>
                    <a:pt x="17199" y="31126"/>
                    <a:pt x="17274" y="30975"/>
                    <a:pt x="17450" y="30757"/>
                  </a:cubicBezTo>
                  <a:cubicBezTo>
                    <a:pt x="17634" y="30540"/>
                    <a:pt x="17952" y="29795"/>
                    <a:pt x="18120" y="29502"/>
                  </a:cubicBezTo>
                  <a:cubicBezTo>
                    <a:pt x="18295" y="29201"/>
                    <a:pt x="18396" y="29050"/>
                    <a:pt x="18404" y="28699"/>
                  </a:cubicBezTo>
                  <a:cubicBezTo>
                    <a:pt x="18404" y="28355"/>
                    <a:pt x="18128" y="26564"/>
                    <a:pt x="18061" y="25778"/>
                  </a:cubicBezTo>
                  <a:cubicBezTo>
                    <a:pt x="17994" y="24991"/>
                    <a:pt x="17567" y="19300"/>
                    <a:pt x="17216" y="18019"/>
                  </a:cubicBezTo>
                  <a:cubicBezTo>
                    <a:pt x="16864" y="16739"/>
                    <a:pt x="16454" y="15919"/>
                    <a:pt x="16144" y="14789"/>
                  </a:cubicBezTo>
                  <a:cubicBezTo>
                    <a:pt x="15843" y="13667"/>
                    <a:pt x="14872" y="10027"/>
                    <a:pt x="14613" y="8771"/>
                  </a:cubicBezTo>
                  <a:cubicBezTo>
                    <a:pt x="14353" y="7524"/>
                    <a:pt x="13943" y="5984"/>
                    <a:pt x="12780" y="5156"/>
                  </a:cubicBezTo>
                  <a:cubicBezTo>
                    <a:pt x="11617" y="4319"/>
                    <a:pt x="10127" y="4168"/>
                    <a:pt x="9349" y="3407"/>
                  </a:cubicBezTo>
                  <a:cubicBezTo>
                    <a:pt x="8579" y="2637"/>
                    <a:pt x="8369" y="1975"/>
                    <a:pt x="8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4991000" y="1378625"/>
              <a:ext cx="24700" cy="57575"/>
            </a:xfrm>
            <a:custGeom>
              <a:avLst/>
              <a:gdLst/>
              <a:ahLst/>
              <a:cxnLst/>
              <a:rect l="l" t="t" r="r" b="b"/>
              <a:pathLst>
                <a:path w="988" h="2303" extrusionOk="0">
                  <a:moveTo>
                    <a:pt x="988" y="1"/>
                  </a:moveTo>
                  <a:cubicBezTo>
                    <a:pt x="988" y="1"/>
                    <a:pt x="51" y="805"/>
                    <a:pt x="0" y="1851"/>
                  </a:cubicBezTo>
                  <a:lnTo>
                    <a:pt x="410" y="2302"/>
                  </a:lnTo>
                  <a:cubicBezTo>
                    <a:pt x="410" y="2302"/>
                    <a:pt x="469" y="72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5043525" y="1182800"/>
              <a:ext cx="107975" cy="71150"/>
            </a:xfrm>
            <a:custGeom>
              <a:avLst/>
              <a:gdLst/>
              <a:ahLst/>
              <a:cxnLst/>
              <a:rect l="l" t="t" r="r" b="b"/>
              <a:pathLst>
                <a:path w="4319" h="2846" extrusionOk="0">
                  <a:moveTo>
                    <a:pt x="0" y="0"/>
                  </a:moveTo>
                  <a:cubicBezTo>
                    <a:pt x="0" y="0"/>
                    <a:pt x="427" y="1524"/>
                    <a:pt x="519" y="2285"/>
                  </a:cubicBezTo>
                  <a:cubicBezTo>
                    <a:pt x="527" y="2394"/>
                    <a:pt x="527" y="2503"/>
                    <a:pt x="519" y="2603"/>
                  </a:cubicBezTo>
                  <a:cubicBezTo>
                    <a:pt x="837" y="2754"/>
                    <a:pt x="1138" y="2846"/>
                    <a:pt x="1389" y="2846"/>
                  </a:cubicBezTo>
                  <a:cubicBezTo>
                    <a:pt x="2159" y="2846"/>
                    <a:pt x="3440" y="1984"/>
                    <a:pt x="4143" y="1080"/>
                  </a:cubicBezTo>
                  <a:cubicBezTo>
                    <a:pt x="4176" y="770"/>
                    <a:pt x="4235" y="419"/>
                    <a:pt x="431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5179100" y="1415050"/>
              <a:ext cx="44575" cy="75975"/>
            </a:xfrm>
            <a:custGeom>
              <a:avLst/>
              <a:gdLst/>
              <a:ahLst/>
              <a:cxnLst/>
              <a:rect l="l" t="t" r="r" b="b"/>
              <a:pathLst>
                <a:path w="1783" h="3039" extrusionOk="0">
                  <a:moveTo>
                    <a:pt x="184" y="0"/>
                  </a:moveTo>
                  <a:lnTo>
                    <a:pt x="184" y="0"/>
                  </a:lnTo>
                  <a:cubicBezTo>
                    <a:pt x="184" y="0"/>
                    <a:pt x="0" y="2009"/>
                    <a:pt x="1080" y="3038"/>
                  </a:cubicBezTo>
                  <a:lnTo>
                    <a:pt x="1783" y="2034"/>
                  </a:lnTo>
                  <a:cubicBezTo>
                    <a:pt x="1783" y="2034"/>
                    <a:pt x="1055" y="854"/>
                    <a:pt x="184"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4882200" y="1378675"/>
              <a:ext cx="555100" cy="1365900"/>
            </a:xfrm>
            <a:custGeom>
              <a:avLst/>
              <a:gdLst/>
              <a:ahLst/>
              <a:cxnLst/>
              <a:rect l="l" t="t" r="r" b="b"/>
              <a:pathLst>
                <a:path w="22204" h="54636" extrusionOk="0">
                  <a:moveTo>
                    <a:pt x="7745" y="0"/>
                  </a:moveTo>
                  <a:cubicBezTo>
                    <a:pt x="7649" y="0"/>
                    <a:pt x="7551" y="5"/>
                    <a:pt x="7449" y="16"/>
                  </a:cubicBezTo>
                  <a:cubicBezTo>
                    <a:pt x="6528" y="99"/>
                    <a:pt x="4629" y="1079"/>
                    <a:pt x="4629" y="1079"/>
                  </a:cubicBezTo>
                  <a:cubicBezTo>
                    <a:pt x="4629" y="1079"/>
                    <a:pt x="3457" y="183"/>
                    <a:pt x="3273" y="166"/>
                  </a:cubicBezTo>
                  <a:cubicBezTo>
                    <a:pt x="3267" y="166"/>
                    <a:pt x="3261" y="166"/>
                    <a:pt x="3254" y="166"/>
                  </a:cubicBezTo>
                  <a:cubicBezTo>
                    <a:pt x="3062" y="166"/>
                    <a:pt x="2666" y="412"/>
                    <a:pt x="2285" y="1012"/>
                  </a:cubicBezTo>
                  <a:cubicBezTo>
                    <a:pt x="1900" y="1639"/>
                    <a:pt x="1657" y="2535"/>
                    <a:pt x="1791" y="3070"/>
                  </a:cubicBezTo>
                  <a:cubicBezTo>
                    <a:pt x="1934" y="3606"/>
                    <a:pt x="2293" y="4719"/>
                    <a:pt x="3315" y="5447"/>
                  </a:cubicBezTo>
                  <a:cubicBezTo>
                    <a:pt x="3315" y="5447"/>
                    <a:pt x="4051" y="8661"/>
                    <a:pt x="4151" y="9758"/>
                  </a:cubicBezTo>
                  <a:cubicBezTo>
                    <a:pt x="4260" y="10854"/>
                    <a:pt x="2436" y="14536"/>
                    <a:pt x="2821" y="18378"/>
                  </a:cubicBezTo>
                  <a:cubicBezTo>
                    <a:pt x="3214" y="22211"/>
                    <a:pt x="4972" y="26898"/>
                    <a:pt x="5474" y="29735"/>
                  </a:cubicBezTo>
                  <a:cubicBezTo>
                    <a:pt x="5474" y="29735"/>
                    <a:pt x="3867" y="35886"/>
                    <a:pt x="2344" y="39360"/>
                  </a:cubicBezTo>
                  <a:cubicBezTo>
                    <a:pt x="820" y="42833"/>
                    <a:pt x="0" y="43954"/>
                    <a:pt x="117" y="45059"/>
                  </a:cubicBezTo>
                  <a:cubicBezTo>
                    <a:pt x="243" y="46156"/>
                    <a:pt x="3072" y="51269"/>
                    <a:pt x="9073" y="53311"/>
                  </a:cubicBezTo>
                  <a:cubicBezTo>
                    <a:pt x="11835" y="54250"/>
                    <a:pt x="14222" y="54635"/>
                    <a:pt x="16136" y="54635"/>
                  </a:cubicBezTo>
                  <a:cubicBezTo>
                    <a:pt x="18386" y="54635"/>
                    <a:pt x="19982" y="54103"/>
                    <a:pt x="20764" y="53311"/>
                  </a:cubicBezTo>
                  <a:cubicBezTo>
                    <a:pt x="22204" y="51847"/>
                    <a:pt x="21509" y="50114"/>
                    <a:pt x="20530" y="48650"/>
                  </a:cubicBezTo>
                  <a:cubicBezTo>
                    <a:pt x="19559" y="47185"/>
                    <a:pt x="12671" y="33292"/>
                    <a:pt x="13399" y="28019"/>
                  </a:cubicBezTo>
                  <a:cubicBezTo>
                    <a:pt x="14136" y="22755"/>
                    <a:pt x="15567" y="19767"/>
                    <a:pt x="14655" y="16754"/>
                  </a:cubicBezTo>
                  <a:cubicBezTo>
                    <a:pt x="13734" y="13733"/>
                    <a:pt x="11316" y="10268"/>
                    <a:pt x="11341" y="9925"/>
                  </a:cubicBezTo>
                  <a:cubicBezTo>
                    <a:pt x="11475" y="8310"/>
                    <a:pt x="13056" y="4962"/>
                    <a:pt x="13307" y="4594"/>
                  </a:cubicBezTo>
                  <a:cubicBezTo>
                    <a:pt x="13550" y="4234"/>
                    <a:pt x="13416" y="4025"/>
                    <a:pt x="13333" y="3949"/>
                  </a:cubicBezTo>
                  <a:cubicBezTo>
                    <a:pt x="13333" y="3949"/>
                    <a:pt x="10905" y="1765"/>
                    <a:pt x="9943" y="1003"/>
                  </a:cubicBezTo>
                  <a:cubicBezTo>
                    <a:pt x="9095" y="327"/>
                    <a:pt x="8506" y="0"/>
                    <a:pt x="7745"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4999575" y="1895025"/>
              <a:ext cx="58600" cy="227025"/>
            </a:xfrm>
            <a:custGeom>
              <a:avLst/>
              <a:gdLst/>
              <a:ahLst/>
              <a:cxnLst/>
              <a:rect l="l" t="t" r="r" b="b"/>
              <a:pathLst>
                <a:path w="2344" h="9081" extrusionOk="0">
                  <a:moveTo>
                    <a:pt x="2160" y="0"/>
                  </a:moveTo>
                  <a:lnTo>
                    <a:pt x="2160" y="0"/>
                  </a:lnTo>
                  <a:cubicBezTo>
                    <a:pt x="2160" y="1"/>
                    <a:pt x="1440" y="3323"/>
                    <a:pt x="0" y="5892"/>
                  </a:cubicBezTo>
                  <a:lnTo>
                    <a:pt x="779" y="9081"/>
                  </a:lnTo>
                  <a:cubicBezTo>
                    <a:pt x="779" y="9081"/>
                    <a:pt x="2344" y="4536"/>
                    <a:pt x="2160"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5165525" y="2090225"/>
              <a:ext cx="84525" cy="480425"/>
            </a:xfrm>
            <a:custGeom>
              <a:avLst/>
              <a:gdLst/>
              <a:ahLst/>
              <a:cxnLst/>
              <a:rect l="l" t="t" r="r" b="b"/>
              <a:pathLst>
                <a:path w="3381" h="19217" extrusionOk="0">
                  <a:moveTo>
                    <a:pt x="2033" y="1"/>
                  </a:moveTo>
                  <a:lnTo>
                    <a:pt x="2033" y="1"/>
                  </a:lnTo>
                  <a:cubicBezTo>
                    <a:pt x="2031" y="1"/>
                    <a:pt x="1" y="10382"/>
                    <a:pt x="3380" y="19217"/>
                  </a:cubicBezTo>
                  <a:cubicBezTo>
                    <a:pt x="3380" y="19217"/>
                    <a:pt x="1690" y="12212"/>
                    <a:pt x="3113" y="6094"/>
                  </a:cubicBezTo>
                  <a:cubicBezTo>
                    <a:pt x="2393" y="3742"/>
                    <a:pt x="1933" y="1566"/>
                    <a:pt x="2033" y="1"/>
                  </a:cubicBezTo>
                  <a:cubicBezTo>
                    <a:pt x="2033" y="1"/>
                    <a:pt x="2033" y="1"/>
                    <a:pt x="2033"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4944325" y="2700975"/>
              <a:ext cx="103600" cy="98150"/>
            </a:xfrm>
            <a:custGeom>
              <a:avLst/>
              <a:gdLst/>
              <a:ahLst/>
              <a:cxnLst/>
              <a:rect l="l" t="t" r="r" b="b"/>
              <a:pathLst>
                <a:path w="4144" h="3926" extrusionOk="0">
                  <a:moveTo>
                    <a:pt x="704" y="1"/>
                  </a:moveTo>
                  <a:cubicBezTo>
                    <a:pt x="1" y="1566"/>
                    <a:pt x="302" y="2980"/>
                    <a:pt x="629" y="3591"/>
                  </a:cubicBezTo>
                  <a:cubicBezTo>
                    <a:pt x="824" y="3269"/>
                    <a:pt x="1132" y="3140"/>
                    <a:pt x="1445" y="3140"/>
                  </a:cubicBezTo>
                  <a:cubicBezTo>
                    <a:pt x="1977" y="3140"/>
                    <a:pt x="2522" y="3510"/>
                    <a:pt x="2554" y="3926"/>
                  </a:cubicBezTo>
                  <a:cubicBezTo>
                    <a:pt x="4144" y="2587"/>
                    <a:pt x="4001" y="261"/>
                    <a:pt x="4001" y="260"/>
                  </a:cubicBezTo>
                  <a:lnTo>
                    <a:pt x="4001" y="260"/>
                  </a:lnTo>
                  <a:cubicBezTo>
                    <a:pt x="3257" y="1591"/>
                    <a:pt x="1809" y="1951"/>
                    <a:pt x="1809" y="1951"/>
                  </a:cubicBezTo>
                  <a:cubicBezTo>
                    <a:pt x="980" y="1298"/>
                    <a:pt x="704" y="1"/>
                    <a:pt x="704" y="1"/>
                  </a:cubicBezTo>
                  <a:close/>
                </a:path>
              </a:pathLst>
            </a:custGeom>
            <a:solidFill>
              <a:srgbClr val="D432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4933875" y="1394125"/>
              <a:ext cx="64050" cy="42075"/>
            </a:xfrm>
            <a:custGeom>
              <a:avLst/>
              <a:gdLst/>
              <a:ahLst/>
              <a:cxnLst/>
              <a:rect l="l" t="t" r="r" b="b"/>
              <a:pathLst>
                <a:path w="2562" h="1683" extrusionOk="0">
                  <a:moveTo>
                    <a:pt x="1934" y="0"/>
                  </a:moveTo>
                  <a:lnTo>
                    <a:pt x="1" y="1682"/>
                  </a:lnTo>
                  <a:lnTo>
                    <a:pt x="2562" y="461"/>
                  </a:lnTo>
                  <a:lnTo>
                    <a:pt x="1934" y="0"/>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4983675" y="1624275"/>
              <a:ext cx="182900" cy="76175"/>
            </a:xfrm>
            <a:custGeom>
              <a:avLst/>
              <a:gdLst/>
              <a:ahLst/>
              <a:cxnLst/>
              <a:rect l="l" t="t" r="r" b="b"/>
              <a:pathLst>
                <a:path w="7316" h="3047" extrusionOk="0">
                  <a:moveTo>
                    <a:pt x="7298" y="0"/>
                  </a:moveTo>
                  <a:lnTo>
                    <a:pt x="7298" y="0"/>
                  </a:lnTo>
                  <a:cubicBezTo>
                    <a:pt x="5616" y="1247"/>
                    <a:pt x="2101" y="2545"/>
                    <a:pt x="2101" y="2545"/>
                  </a:cubicBezTo>
                  <a:cubicBezTo>
                    <a:pt x="846" y="1448"/>
                    <a:pt x="84" y="252"/>
                    <a:pt x="84" y="252"/>
                  </a:cubicBezTo>
                  <a:cubicBezTo>
                    <a:pt x="67" y="394"/>
                    <a:pt x="42" y="553"/>
                    <a:pt x="0" y="729"/>
                  </a:cubicBezTo>
                  <a:cubicBezTo>
                    <a:pt x="369" y="1222"/>
                    <a:pt x="1180" y="2243"/>
                    <a:pt x="2101" y="3047"/>
                  </a:cubicBezTo>
                  <a:cubicBezTo>
                    <a:pt x="2101" y="3047"/>
                    <a:pt x="5516" y="1457"/>
                    <a:pt x="7315" y="226"/>
                  </a:cubicBezTo>
                  <a:cubicBezTo>
                    <a:pt x="7290" y="176"/>
                    <a:pt x="7282" y="134"/>
                    <a:pt x="7282" y="109"/>
                  </a:cubicBezTo>
                  <a:cubicBezTo>
                    <a:pt x="7290" y="67"/>
                    <a:pt x="7290" y="34"/>
                    <a:pt x="7298"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4889925" y="1024400"/>
              <a:ext cx="187300" cy="390675"/>
            </a:xfrm>
            <a:custGeom>
              <a:avLst/>
              <a:gdLst/>
              <a:ahLst/>
              <a:cxnLst/>
              <a:rect l="l" t="t" r="r" b="b"/>
              <a:pathLst>
                <a:path w="7492" h="15627" extrusionOk="0">
                  <a:moveTo>
                    <a:pt x="3516" y="1"/>
                  </a:moveTo>
                  <a:cubicBezTo>
                    <a:pt x="2872" y="1968"/>
                    <a:pt x="2813" y="3390"/>
                    <a:pt x="3407" y="5725"/>
                  </a:cubicBezTo>
                  <a:cubicBezTo>
                    <a:pt x="4001" y="8052"/>
                    <a:pt x="4001" y="9266"/>
                    <a:pt x="2922" y="10245"/>
                  </a:cubicBezTo>
                  <a:cubicBezTo>
                    <a:pt x="1851" y="11224"/>
                    <a:pt x="1" y="13149"/>
                    <a:pt x="1750" y="15626"/>
                  </a:cubicBezTo>
                  <a:cubicBezTo>
                    <a:pt x="1750" y="15626"/>
                    <a:pt x="2980" y="13115"/>
                    <a:pt x="4194" y="12312"/>
                  </a:cubicBezTo>
                  <a:cubicBezTo>
                    <a:pt x="5416" y="11500"/>
                    <a:pt x="7491" y="10069"/>
                    <a:pt x="6496" y="6956"/>
                  </a:cubicBezTo>
                  <a:cubicBezTo>
                    <a:pt x="5508" y="3842"/>
                    <a:pt x="3516" y="1"/>
                    <a:pt x="351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5173225" y="1102200"/>
              <a:ext cx="33300" cy="64175"/>
            </a:xfrm>
            <a:custGeom>
              <a:avLst/>
              <a:gdLst/>
              <a:ahLst/>
              <a:cxnLst/>
              <a:rect l="l" t="t" r="r" b="b"/>
              <a:pathLst>
                <a:path w="1332" h="2567" extrusionOk="0">
                  <a:moveTo>
                    <a:pt x="940" y="1"/>
                  </a:moveTo>
                  <a:cubicBezTo>
                    <a:pt x="739" y="1"/>
                    <a:pt x="492" y="209"/>
                    <a:pt x="411" y="370"/>
                  </a:cubicBezTo>
                  <a:cubicBezTo>
                    <a:pt x="219" y="755"/>
                    <a:pt x="1" y="2396"/>
                    <a:pt x="51" y="2538"/>
                  </a:cubicBezTo>
                  <a:cubicBezTo>
                    <a:pt x="58" y="2557"/>
                    <a:pt x="80" y="2566"/>
                    <a:pt x="114" y="2566"/>
                  </a:cubicBezTo>
                  <a:cubicBezTo>
                    <a:pt x="317" y="2566"/>
                    <a:pt x="936" y="2233"/>
                    <a:pt x="1122" y="1751"/>
                  </a:cubicBezTo>
                  <a:cubicBezTo>
                    <a:pt x="1332" y="1182"/>
                    <a:pt x="1307" y="320"/>
                    <a:pt x="1122" y="86"/>
                  </a:cubicBezTo>
                  <a:cubicBezTo>
                    <a:pt x="1073" y="26"/>
                    <a:pt x="1009" y="1"/>
                    <a:pt x="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5183500" y="1157275"/>
              <a:ext cx="3150" cy="20325"/>
            </a:xfrm>
            <a:custGeom>
              <a:avLst/>
              <a:gdLst/>
              <a:ahLst/>
              <a:cxnLst/>
              <a:rect l="l" t="t" r="r" b="b"/>
              <a:pathLst>
                <a:path w="126" h="813" extrusionOk="0">
                  <a:moveTo>
                    <a:pt x="67" y="0"/>
                  </a:moveTo>
                  <a:cubicBezTo>
                    <a:pt x="34" y="0"/>
                    <a:pt x="0" y="34"/>
                    <a:pt x="0" y="67"/>
                  </a:cubicBezTo>
                  <a:lnTo>
                    <a:pt x="0" y="753"/>
                  </a:lnTo>
                  <a:cubicBezTo>
                    <a:pt x="0" y="787"/>
                    <a:pt x="34" y="812"/>
                    <a:pt x="67" y="812"/>
                  </a:cubicBezTo>
                  <a:cubicBezTo>
                    <a:pt x="100" y="812"/>
                    <a:pt x="126" y="787"/>
                    <a:pt x="126" y="753"/>
                  </a:cubicBezTo>
                  <a:lnTo>
                    <a:pt x="126" y="67"/>
                  </a:lnTo>
                  <a:cubicBezTo>
                    <a:pt x="126" y="34"/>
                    <a:pt x="100" y="0"/>
                    <a:pt x="67"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5179100" y="1172750"/>
              <a:ext cx="11950" cy="33725"/>
            </a:xfrm>
            <a:custGeom>
              <a:avLst/>
              <a:gdLst/>
              <a:ahLst/>
              <a:cxnLst/>
              <a:rect l="l" t="t" r="r" b="b"/>
              <a:pathLst>
                <a:path w="478" h="1349" extrusionOk="0">
                  <a:moveTo>
                    <a:pt x="0" y="1"/>
                  </a:moveTo>
                  <a:lnTo>
                    <a:pt x="0" y="1348"/>
                  </a:lnTo>
                  <a:lnTo>
                    <a:pt x="477" y="1348"/>
                  </a:lnTo>
                  <a:lnTo>
                    <a:pt x="47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4986600" y="1102200"/>
              <a:ext cx="33300" cy="64175"/>
            </a:xfrm>
            <a:custGeom>
              <a:avLst/>
              <a:gdLst/>
              <a:ahLst/>
              <a:cxnLst/>
              <a:rect l="l" t="t" r="r" b="b"/>
              <a:pathLst>
                <a:path w="1332" h="2567" extrusionOk="0">
                  <a:moveTo>
                    <a:pt x="392" y="1"/>
                  </a:moveTo>
                  <a:cubicBezTo>
                    <a:pt x="323" y="1"/>
                    <a:pt x="259" y="26"/>
                    <a:pt x="210" y="86"/>
                  </a:cubicBezTo>
                  <a:cubicBezTo>
                    <a:pt x="26" y="320"/>
                    <a:pt x="1" y="1182"/>
                    <a:pt x="210" y="1751"/>
                  </a:cubicBezTo>
                  <a:cubicBezTo>
                    <a:pt x="397" y="2233"/>
                    <a:pt x="1009" y="2566"/>
                    <a:pt x="1216" y="2566"/>
                  </a:cubicBezTo>
                  <a:cubicBezTo>
                    <a:pt x="1250" y="2566"/>
                    <a:pt x="1273" y="2557"/>
                    <a:pt x="1281" y="2538"/>
                  </a:cubicBezTo>
                  <a:cubicBezTo>
                    <a:pt x="1331" y="2396"/>
                    <a:pt x="1114" y="755"/>
                    <a:pt x="921" y="370"/>
                  </a:cubicBezTo>
                  <a:cubicBezTo>
                    <a:pt x="840" y="209"/>
                    <a:pt x="593"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5006475" y="1157275"/>
              <a:ext cx="2950" cy="20325"/>
            </a:xfrm>
            <a:custGeom>
              <a:avLst/>
              <a:gdLst/>
              <a:ahLst/>
              <a:cxnLst/>
              <a:rect l="l" t="t" r="r" b="b"/>
              <a:pathLst>
                <a:path w="118" h="813" extrusionOk="0">
                  <a:moveTo>
                    <a:pt x="59" y="0"/>
                  </a:moveTo>
                  <a:cubicBezTo>
                    <a:pt x="26" y="0"/>
                    <a:pt x="1" y="34"/>
                    <a:pt x="1" y="67"/>
                  </a:cubicBezTo>
                  <a:lnTo>
                    <a:pt x="1" y="753"/>
                  </a:lnTo>
                  <a:cubicBezTo>
                    <a:pt x="1" y="787"/>
                    <a:pt x="26" y="812"/>
                    <a:pt x="59" y="812"/>
                  </a:cubicBezTo>
                  <a:cubicBezTo>
                    <a:pt x="93" y="812"/>
                    <a:pt x="118" y="787"/>
                    <a:pt x="118" y="753"/>
                  </a:cubicBezTo>
                  <a:lnTo>
                    <a:pt x="118" y="67"/>
                  </a:lnTo>
                  <a:cubicBezTo>
                    <a:pt x="118" y="34"/>
                    <a:pt x="93" y="0"/>
                    <a:pt x="59"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001875" y="1172750"/>
              <a:ext cx="12150" cy="33725"/>
            </a:xfrm>
            <a:custGeom>
              <a:avLst/>
              <a:gdLst/>
              <a:ahLst/>
              <a:cxnLst/>
              <a:rect l="l" t="t" r="r" b="b"/>
              <a:pathLst>
                <a:path w="486" h="1349" extrusionOk="0">
                  <a:moveTo>
                    <a:pt x="1" y="1"/>
                  </a:moveTo>
                  <a:lnTo>
                    <a:pt x="1" y="1348"/>
                  </a:lnTo>
                  <a:lnTo>
                    <a:pt x="486" y="1348"/>
                  </a:lnTo>
                  <a:lnTo>
                    <a:pt x="48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4999775" y="970850"/>
              <a:ext cx="193575" cy="259675"/>
            </a:xfrm>
            <a:custGeom>
              <a:avLst/>
              <a:gdLst/>
              <a:ahLst/>
              <a:cxnLst/>
              <a:rect l="l" t="t" r="r" b="b"/>
              <a:pathLst>
                <a:path w="7743" h="10387" extrusionOk="0">
                  <a:moveTo>
                    <a:pt x="3867" y="0"/>
                  </a:moveTo>
                  <a:cubicBezTo>
                    <a:pt x="3022" y="0"/>
                    <a:pt x="612" y="712"/>
                    <a:pt x="310" y="2863"/>
                  </a:cubicBezTo>
                  <a:cubicBezTo>
                    <a:pt x="1" y="5005"/>
                    <a:pt x="285" y="6788"/>
                    <a:pt x="679" y="7884"/>
                  </a:cubicBezTo>
                  <a:cubicBezTo>
                    <a:pt x="1072" y="8980"/>
                    <a:pt x="2888" y="10386"/>
                    <a:pt x="3867" y="10386"/>
                  </a:cubicBezTo>
                  <a:cubicBezTo>
                    <a:pt x="4855" y="10386"/>
                    <a:pt x="6671" y="8980"/>
                    <a:pt x="7064" y="7884"/>
                  </a:cubicBezTo>
                  <a:cubicBezTo>
                    <a:pt x="7458" y="6788"/>
                    <a:pt x="7742" y="5005"/>
                    <a:pt x="7433" y="2863"/>
                  </a:cubicBezTo>
                  <a:cubicBezTo>
                    <a:pt x="7131" y="712"/>
                    <a:pt x="4721" y="0"/>
                    <a:pt x="3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4957925" y="948450"/>
              <a:ext cx="249450" cy="169725"/>
            </a:xfrm>
            <a:custGeom>
              <a:avLst/>
              <a:gdLst/>
              <a:ahLst/>
              <a:cxnLst/>
              <a:rect l="l" t="t" r="r" b="b"/>
              <a:pathLst>
                <a:path w="9978" h="6789" extrusionOk="0">
                  <a:moveTo>
                    <a:pt x="5265" y="1"/>
                  </a:moveTo>
                  <a:cubicBezTo>
                    <a:pt x="3792" y="1"/>
                    <a:pt x="3265" y="637"/>
                    <a:pt x="3265" y="637"/>
                  </a:cubicBezTo>
                  <a:cubicBezTo>
                    <a:pt x="3265" y="637"/>
                    <a:pt x="3231" y="631"/>
                    <a:pt x="3169" y="631"/>
                  </a:cubicBezTo>
                  <a:cubicBezTo>
                    <a:pt x="2866" y="631"/>
                    <a:pt x="1901" y="775"/>
                    <a:pt x="1039" y="2478"/>
                  </a:cubicBezTo>
                  <a:cubicBezTo>
                    <a:pt x="1" y="4520"/>
                    <a:pt x="980" y="6077"/>
                    <a:pt x="1901" y="6621"/>
                  </a:cubicBezTo>
                  <a:cubicBezTo>
                    <a:pt x="2344" y="4913"/>
                    <a:pt x="2930" y="3918"/>
                    <a:pt x="3776" y="2896"/>
                  </a:cubicBezTo>
                  <a:cubicBezTo>
                    <a:pt x="3776" y="2896"/>
                    <a:pt x="6981" y="4035"/>
                    <a:pt x="9174" y="6788"/>
                  </a:cubicBezTo>
                  <a:cubicBezTo>
                    <a:pt x="9174" y="6788"/>
                    <a:pt x="9977" y="6227"/>
                    <a:pt x="9801" y="4043"/>
                  </a:cubicBezTo>
                  <a:cubicBezTo>
                    <a:pt x="9626" y="1859"/>
                    <a:pt x="7517" y="1"/>
                    <a:pt x="5265"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49;p48">
            <a:extLst>
              <a:ext uri="{FF2B5EF4-FFF2-40B4-BE49-F238E27FC236}">
                <a16:creationId xmlns:a16="http://schemas.microsoft.com/office/drawing/2014/main" id="{EF5FF484-7D3A-4918-923D-9A95DE9E3D75}"/>
              </a:ext>
            </a:extLst>
          </p:cNvPr>
          <p:cNvSpPr txBox="1">
            <a:spLocks/>
          </p:cNvSpPr>
          <p:nvPr/>
        </p:nvSpPr>
        <p:spPr>
          <a:xfrm>
            <a:off x="6876836" y="2216705"/>
            <a:ext cx="1429832" cy="418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SG" sz="1400"/>
              <a:t>Vote Count</a:t>
            </a:r>
          </a:p>
        </p:txBody>
      </p:sp>
      <p:sp>
        <p:nvSpPr>
          <p:cNvPr id="35" name="Google Shape;649;p48">
            <a:extLst>
              <a:ext uri="{FF2B5EF4-FFF2-40B4-BE49-F238E27FC236}">
                <a16:creationId xmlns:a16="http://schemas.microsoft.com/office/drawing/2014/main" id="{51B0370B-58EA-4CDD-A53D-40FF39753B03}"/>
              </a:ext>
            </a:extLst>
          </p:cNvPr>
          <p:cNvSpPr txBox="1">
            <a:spLocks/>
          </p:cNvSpPr>
          <p:nvPr/>
        </p:nvSpPr>
        <p:spPr>
          <a:xfrm>
            <a:off x="6883771" y="3092428"/>
            <a:ext cx="1429832" cy="418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SG" sz="1400"/>
              <a:t>IMDB Rating</a:t>
            </a:r>
          </a:p>
        </p:txBody>
      </p:sp>
      <p:pic>
        <p:nvPicPr>
          <p:cNvPr id="36" name="Picture 35">
            <a:extLst>
              <a:ext uri="{FF2B5EF4-FFF2-40B4-BE49-F238E27FC236}">
                <a16:creationId xmlns:a16="http://schemas.microsoft.com/office/drawing/2014/main" id="{FF27F9C9-A330-4CC9-B4C7-EBD4AD005BDB}"/>
              </a:ext>
            </a:extLst>
          </p:cNvPr>
          <p:cNvPicPr>
            <a:picLocks noChangeAspect="1"/>
          </p:cNvPicPr>
          <p:nvPr/>
        </p:nvPicPr>
        <p:blipFill>
          <a:blip r:embed="rId3"/>
          <a:stretch>
            <a:fillRect/>
          </a:stretch>
        </p:blipFill>
        <p:spPr>
          <a:xfrm>
            <a:off x="126584" y="1227087"/>
            <a:ext cx="6488264" cy="2552536"/>
          </a:xfrm>
          <a:prstGeom prst="rect">
            <a:avLst/>
          </a:prstGeom>
        </p:spPr>
      </p:pic>
    </p:spTree>
    <p:extLst>
      <p:ext uri="{BB962C8B-B14F-4D97-AF65-F5344CB8AC3E}">
        <p14:creationId xmlns:p14="http://schemas.microsoft.com/office/powerpoint/2010/main" val="3946517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8"/>
          <p:cNvSpPr/>
          <p:nvPr/>
        </p:nvSpPr>
        <p:spPr>
          <a:xfrm>
            <a:off x="6611376" y="1197974"/>
            <a:ext cx="1975679" cy="1975629"/>
          </a:xfrm>
          <a:custGeom>
            <a:avLst/>
            <a:gdLst/>
            <a:ahLst/>
            <a:cxnLst/>
            <a:rect l="l" t="t" r="r" b="b"/>
            <a:pathLst>
              <a:path w="39947" h="39946" extrusionOk="0">
                <a:moveTo>
                  <a:pt x="19968" y="0"/>
                </a:moveTo>
                <a:cubicBezTo>
                  <a:pt x="8942" y="0"/>
                  <a:pt x="1" y="8942"/>
                  <a:pt x="1" y="19979"/>
                </a:cubicBezTo>
                <a:cubicBezTo>
                  <a:pt x="1" y="31004"/>
                  <a:pt x="8942" y="39945"/>
                  <a:pt x="19968" y="39945"/>
                </a:cubicBezTo>
                <a:cubicBezTo>
                  <a:pt x="31005" y="39945"/>
                  <a:pt x="39946" y="31004"/>
                  <a:pt x="39946" y="19979"/>
                </a:cubicBezTo>
                <a:cubicBezTo>
                  <a:pt x="39946" y="8942"/>
                  <a:pt x="31005" y="0"/>
                  <a:pt x="19968" y="0"/>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Analysis (3)</a:t>
            </a:r>
            <a:br>
              <a:rPr lang="en"/>
            </a:br>
            <a:endParaRPr/>
          </a:p>
        </p:txBody>
      </p:sp>
      <p:sp>
        <p:nvSpPr>
          <p:cNvPr id="649" name="Google Shape;649;p48"/>
          <p:cNvSpPr txBox="1">
            <a:spLocks noGrp="1"/>
          </p:cNvSpPr>
          <p:nvPr>
            <p:ph type="title" idx="4294967295"/>
          </p:nvPr>
        </p:nvSpPr>
        <p:spPr>
          <a:xfrm>
            <a:off x="6876836" y="1388478"/>
            <a:ext cx="1429832" cy="4181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400"/>
              <a:t>IMDB Votes</a:t>
            </a:r>
            <a:endParaRPr sz="1400"/>
          </a:p>
        </p:txBody>
      </p:sp>
      <p:grpSp>
        <p:nvGrpSpPr>
          <p:cNvPr id="651" name="Google Shape;651;p48"/>
          <p:cNvGrpSpPr/>
          <p:nvPr/>
        </p:nvGrpSpPr>
        <p:grpSpPr>
          <a:xfrm>
            <a:off x="8130603" y="1842488"/>
            <a:ext cx="963457" cy="3165813"/>
            <a:chOff x="4869425" y="948450"/>
            <a:chExt cx="567875" cy="1865975"/>
          </a:xfrm>
        </p:grpSpPr>
        <p:sp>
          <p:nvSpPr>
            <p:cNvPr id="652" name="Google Shape;652;p48"/>
            <p:cNvSpPr/>
            <p:nvPr/>
          </p:nvSpPr>
          <p:spPr>
            <a:xfrm>
              <a:off x="4870900" y="1230500"/>
              <a:ext cx="188750" cy="737525"/>
            </a:xfrm>
            <a:custGeom>
              <a:avLst/>
              <a:gdLst/>
              <a:ahLst/>
              <a:cxnLst/>
              <a:rect l="l" t="t" r="r" b="b"/>
              <a:pathLst>
                <a:path w="7550" h="29501" extrusionOk="0">
                  <a:moveTo>
                    <a:pt x="7549" y="0"/>
                  </a:moveTo>
                  <a:lnTo>
                    <a:pt x="7549" y="0"/>
                  </a:lnTo>
                  <a:cubicBezTo>
                    <a:pt x="7549" y="1"/>
                    <a:pt x="6394" y="1239"/>
                    <a:pt x="5240" y="1766"/>
                  </a:cubicBezTo>
                  <a:cubicBezTo>
                    <a:pt x="4076" y="2294"/>
                    <a:pt x="2963" y="2469"/>
                    <a:pt x="2779" y="3633"/>
                  </a:cubicBezTo>
                  <a:cubicBezTo>
                    <a:pt x="2595" y="4788"/>
                    <a:pt x="2787" y="6395"/>
                    <a:pt x="2779" y="7884"/>
                  </a:cubicBezTo>
                  <a:cubicBezTo>
                    <a:pt x="2771" y="9374"/>
                    <a:pt x="2787" y="11592"/>
                    <a:pt x="2561" y="12554"/>
                  </a:cubicBezTo>
                  <a:cubicBezTo>
                    <a:pt x="2335" y="13517"/>
                    <a:pt x="1657" y="15124"/>
                    <a:pt x="1574" y="16664"/>
                  </a:cubicBezTo>
                  <a:cubicBezTo>
                    <a:pt x="1482" y="18195"/>
                    <a:pt x="862" y="21618"/>
                    <a:pt x="544" y="22631"/>
                  </a:cubicBezTo>
                  <a:cubicBezTo>
                    <a:pt x="235" y="23635"/>
                    <a:pt x="260" y="23786"/>
                    <a:pt x="235" y="24163"/>
                  </a:cubicBezTo>
                  <a:cubicBezTo>
                    <a:pt x="201" y="24539"/>
                    <a:pt x="0" y="26539"/>
                    <a:pt x="59" y="26824"/>
                  </a:cubicBezTo>
                  <a:cubicBezTo>
                    <a:pt x="118" y="27100"/>
                    <a:pt x="369" y="27527"/>
                    <a:pt x="436" y="27853"/>
                  </a:cubicBezTo>
                  <a:cubicBezTo>
                    <a:pt x="503" y="28171"/>
                    <a:pt x="569" y="28238"/>
                    <a:pt x="712" y="28414"/>
                  </a:cubicBezTo>
                  <a:cubicBezTo>
                    <a:pt x="854" y="28590"/>
                    <a:pt x="1113" y="28858"/>
                    <a:pt x="1281" y="29142"/>
                  </a:cubicBezTo>
                  <a:cubicBezTo>
                    <a:pt x="1427" y="29379"/>
                    <a:pt x="1487" y="29500"/>
                    <a:pt x="1580" y="29500"/>
                  </a:cubicBezTo>
                  <a:cubicBezTo>
                    <a:pt x="1598" y="29500"/>
                    <a:pt x="1618" y="29495"/>
                    <a:pt x="1641" y="29485"/>
                  </a:cubicBezTo>
                  <a:cubicBezTo>
                    <a:pt x="1775" y="29435"/>
                    <a:pt x="1816" y="29092"/>
                    <a:pt x="1657" y="28749"/>
                  </a:cubicBezTo>
                  <a:cubicBezTo>
                    <a:pt x="1498" y="28397"/>
                    <a:pt x="1239" y="28205"/>
                    <a:pt x="1206" y="28012"/>
                  </a:cubicBezTo>
                  <a:cubicBezTo>
                    <a:pt x="1164" y="27812"/>
                    <a:pt x="904" y="27335"/>
                    <a:pt x="913" y="27083"/>
                  </a:cubicBezTo>
                  <a:cubicBezTo>
                    <a:pt x="929" y="26832"/>
                    <a:pt x="963" y="25995"/>
                    <a:pt x="980" y="25970"/>
                  </a:cubicBezTo>
                  <a:cubicBezTo>
                    <a:pt x="980" y="25969"/>
                    <a:pt x="981" y="25969"/>
                    <a:pt x="981" y="25969"/>
                  </a:cubicBezTo>
                  <a:cubicBezTo>
                    <a:pt x="997" y="25969"/>
                    <a:pt x="1080" y="26190"/>
                    <a:pt x="1088" y="26389"/>
                  </a:cubicBezTo>
                  <a:cubicBezTo>
                    <a:pt x="1097" y="26590"/>
                    <a:pt x="1097" y="26791"/>
                    <a:pt x="1164" y="26983"/>
                  </a:cubicBezTo>
                  <a:cubicBezTo>
                    <a:pt x="1231" y="27184"/>
                    <a:pt x="1298" y="27376"/>
                    <a:pt x="1331" y="27552"/>
                  </a:cubicBezTo>
                  <a:cubicBezTo>
                    <a:pt x="1356" y="27720"/>
                    <a:pt x="1406" y="28046"/>
                    <a:pt x="1565" y="28046"/>
                  </a:cubicBezTo>
                  <a:cubicBezTo>
                    <a:pt x="1724" y="28046"/>
                    <a:pt x="1984" y="27761"/>
                    <a:pt x="1934" y="27393"/>
                  </a:cubicBezTo>
                  <a:cubicBezTo>
                    <a:pt x="1892" y="27025"/>
                    <a:pt x="1808" y="26841"/>
                    <a:pt x="1808" y="26698"/>
                  </a:cubicBezTo>
                  <a:cubicBezTo>
                    <a:pt x="1808" y="26556"/>
                    <a:pt x="1842" y="26021"/>
                    <a:pt x="1950" y="25619"/>
                  </a:cubicBezTo>
                  <a:cubicBezTo>
                    <a:pt x="2068" y="25209"/>
                    <a:pt x="2118" y="24916"/>
                    <a:pt x="2009" y="24297"/>
                  </a:cubicBezTo>
                  <a:cubicBezTo>
                    <a:pt x="1892" y="23669"/>
                    <a:pt x="1699" y="23552"/>
                    <a:pt x="1750" y="23259"/>
                  </a:cubicBezTo>
                  <a:cubicBezTo>
                    <a:pt x="1800" y="22966"/>
                    <a:pt x="3373" y="19041"/>
                    <a:pt x="4160" y="17333"/>
                  </a:cubicBezTo>
                  <a:cubicBezTo>
                    <a:pt x="4955" y="15618"/>
                    <a:pt x="5181" y="14580"/>
                    <a:pt x="5298" y="12956"/>
                  </a:cubicBezTo>
                  <a:cubicBezTo>
                    <a:pt x="5424" y="11333"/>
                    <a:pt x="7549" y="1"/>
                    <a:pt x="7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4938475" y="1396000"/>
              <a:ext cx="90825" cy="269725"/>
            </a:xfrm>
            <a:custGeom>
              <a:avLst/>
              <a:gdLst/>
              <a:ahLst/>
              <a:cxnLst/>
              <a:rect l="l" t="t" r="r" b="b"/>
              <a:pathLst>
                <a:path w="3633" h="10789" extrusionOk="0">
                  <a:moveTo>
                    <a:pt x="3633" y="1"/>
                  </a:moveTo>
                  <a:cubicBezTo>
                    <a:pt x="2737" y="352"/>
                    <a:pt x="1691" y="938"/>
                    <a:pt x="1691" y="938"/>
                  </a:cubicBezTo>
                  <a:cubicBezTo>
                    <a:pt x="1691" y="938"/>
                    <a:pt x="494" y="101"/>
                    <a:pt x="319" y="101"/>
                  </a:cubicBezTo>
                  <a:cubicBezTo>
                    <a:pt x="312" y="100"/>
                    <a:pt x="305" y="100"/>
                    <a:pt x="298" y="100"/>
                  </a:cubicBezTo>
                  <a:cubicBezTo>
                    <a:pt x="233" y="100"/>
                    <a:pt x="150" y="133"/>
                    <a:pt x="59" y="193"/>
                  </a:cubicBezTo>
                  <a:cubicBezTo>
                    <a:pt x="68" y="553"/>
                    <a:pt x="76" y="913"/>
                    <a:pt x="76" y="1264"/>
                  </a:cubicBezTo>
                  <a:cubicBezTo>
                    <a:pt x="68" y="2319"/>
                    <a:pt x="76" y="3742"/>
                    <a:pt x="1" y="4821"/>
                  </a:cubicBezTo>
                  <a:cubicBezTo>
                    <a:pt x="168" y="4997"/>
                    <a:pt x="361" y="5164"/>
                    <a:pt x="578" y="5307"/>
                  </a:cubicBezTo>
                  <a:cubicBezTo>
                    <a:pt x="578" y="5307"/>
                    <a:pt x="1440" y="8445"/>
                    <a:pt x="1582" y="9525"/>
                  </a:cubicBezTo>
                  <a:cubicBezTo>
                    <a:pt x="1624" y="9793"/>
                    <a:pt x="1549" y="10228"/>
                    <a:pt x="1423" y="10789"/>
                  </a:cubicBezTo>
                  <a:cubicBezTo>
                    <a:pt x="1432" y="10763"/>
                    <a:pt x="1449" y="10738"/>
                    <a:pt x="1457" y="10713"/>
                  </a:cubicBezTo>
                  <a:cubicBezTo>
                    <a:pt x="2244" y="8998"/>
                    <a:pt x="2470" y="7960"/>
                    <a:pt x="2595" y="6336"/>
                  </a:cubicBezTo>
                  <a:cubicBezTo>
                    <a:pt x="2654" y="5591"/>
                    <a:pt x="3131" y="2804"/>
                    <a:pt x="363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5003350" y="1070025"/>
              <a:ext cx="200250" cy="238550"/>
            </a:xfrm>
            <a:custGeom>
              <a:avLst/>
              <a:gdLst/>
              <a:ahLst/>
              <a:cxnLst/>
              <a:rect l="l" t="t" r="r" b="b"/>
              <a:pathLst>
                <a:path w="8010" h="9542" extrusionOk="0">
                  <a:moveTo>
                    <a:pt x="8009" y="0"/>
                  </a:moveTo>
                  <a:lnTo>
                    <a:pt x="8009" y="0"/>
                  </a:lnTo>
                  <a:cubicBezTo>
                    <a:pt x="3164" y="1147"/>
                    <a:pt x="0" y="9541"/>
                    <a:pt x="0" y="9541"/>
                  </a:cubicBezTo>
                  <a:cubicBezTo>
                    <a:pt x="0" y="9541"/>
                    <a:pt x="33" y="9542"/>
                    <a:pt x="96" y="9542"/>
                  </a:cubicBezTo>
                  <a:cubicBezTo>
                    <a:pt x="572" y="9542"/>
                    <a:pt x="2747" y="9509"/>
                    <a:pt x="4988" y="8947"/>
                  </a:cubicBezTo>
                  <a:cubicBezTo>
                    <a:pt x="7532" y="8311"/>
                    <a:pt x="8009" y="7072"/>
                    <a:pt x="7767" y="4511"/>
                  </a:cubicBezTo>
                  <a:cubicBezTo>
                    <a:pt x="7633" y="3147"/>
                    <a:pt x="7909" y="804"/>
                    <a:pt x="800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4949975" y="2575850"/>
              <a:ext cx="101100" cy="238575"/>
            </a:xfrm>
            <a:custGeom>
              <a:avLst/>
              <a:gdLst/>
              <a:ahLst/>
              <a:cxnLst/>
              <a:rect l="l" t="t" r="r" b="b"/>
              <a:pathLst>
                <a:path w="4044" h="9543" extrusionOk="0">
                  <a:moveTo>
                    <a:pt x="2722" y="0"/>
                  </a:moveTo>
                  <a:cubicBezTo>
                    <a:pt x="2054" y="0"/>
                    <a:pt x="1487" y="328"/>
                    <a:pt x="1281" y="1357"/>
                  </a:cubicBezTo>
                  <a:cubicBezTo>
                    <a:pt x="1281" y="1357"/>
                    <a:pt x="938" y="3139"/>
                    <a:pt x="570" y="4629"/>
                  </a:cubicBezTo>
                  <a:cubicBezTo>
                    <a:pt x="202" y="6111"/>
                    <a:pt x="1" y="6546"/>
                    <a:pt x="160" y="7575"/>
                  </a:cubicBezTo>
                  <a:cubicBezTo>
                    <a:pt x="318" y="8596"/>
                    <a:pt x="681" y="9542"/>
                    <a:pt x="1266" y="9542"/>
                  </a:cubicBezTo>
                  <a:cubicBezTo>
                    <a:pt x="1271" y="9542"/>
                    <a:pt x="1276" y="9542"/>
                    <a:pt x="1281" y="9542"/>
                  </a:cubicBezTo>
                  <a:cubicBezTo>
                    <a:pt x="1876" y="9517"/>
                    <a:pt x="2964" y="8554"/>
                    <a:pt x="3508" y="6981"/>
                  </a:cubicBezTo>
                  <a:cubicBezTo>
                    <a:pt x="4043" y="5399"/>
                    <a:pt x="3608" y="3483"/>
                    <a:pt x="3725" y="2453"/>
                  </a:cubicBezTo>
                  <a:cubicBezTo>
                    <a:pt x="3834" y="1424"/>
                    <a:pt x="3683" y="76"/>
                    <a:pt x="2922" y="9"/>
                  </a:cubicBezTo>
                  <a:cubicBezTo>
                    <a:pt x="2854" y="3"/>
                    <a:pt x="2788" y="0"/>
                    <a:pt x="2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869425" y="1834550"/>
              <a:ext cx="42500" cy="133600"/>
            </a:xfrm>
            <a:custGeom>
              <a:avLst/>
              <a:gdLst/>
              <a:ahLst/>
              <a:cxnLst/>
              <a:rect l="l" t="t" r="r" b="b"/>
              <a:pathLst>
                <a:path w="1700" h="5344" extrusionOk="0">
                  <a:moveTo>
                    <a:pt x="1694" y="5328"/>
                  </a:moveTo>
                  <a:cubicBezTo>
                    <a:pt x="1684" y="5328"/>
                    <a:pt x="1665" y="5334"/>
                    <a:pt x="1641" y="5340"/>
                  </a:cubicBezTo>
                  <a:cubicBezTo>
                    <a:pt x="1668" y="5340"/>
                    <a:pt x="1689" y="5329"/>
                    <a:pt x="1697" y="5329"/>
                  </a:cubicBezTo>
                  <a:cubicBezTo>
                    <a:pt x="1699" y="5329"/>
                    <a:pt x="1700" y="5330"/>
                    <a:pt x="1700" y="5332"/>
                  </a:cubicBezTo>
                  <a:lnTo>
                    <a:pt x="1700" y="5332"/>
                  </a:lnTo>
                  <a:cubicBezTo>
                    <a:pt x="1700" y="5329"/>
                    <a:pt x="1698" y="5328"/>
                    <a:pt x="1694" y="5328"/>
                  </a:cubicBezTo>
                  <a:close/>
                  <a:moveTo>
                    <a:pt x="294" y="1"/>
                  </a:moveTo>
                  <a:cubicBezTo>
                    <a:pt x="294" y="1"/>
                    <a:pt x="235" y="327"/>
                    <a:pt x="160" y="854"/>
                  </a:cubicBezTo>
                  <a:cubicBezTo>
                    <a:pt x="126" y="1114"/>
                    <a:pt x="84" y="1432"/>
                    <a:pt x="51" y="1783"/>
                  </a:cubicBezTo>
                  <a:cubicBezTo>
                    <a:pt x="34" y="1959"/>
                    <a:pt x="18" y="2143"/>
                    <a:pt x="9" y="2336"/>
                  </a:cubicBezTo>
                  <a:cubicBezTo>
                    <a:pt x="9" y="2386"/>
                    <a:pt x="9" y="2428"/>
                    <a:pt x="1" y="2478"/>
                  </a:cubicBezTo>
                  <a:cubicBezTo>
                    <a:pt x="9" y="2536"/>
                    <a:pt x="9" y="2587"/>
                    <a:pt x="9" y="2645"/>
                  </a:cubicBezTo>
                  <a:cubicBezTo>
                    <a:pt x="26" y="2754"/>
                    <a:pt x="68" y="2855"/>
                    <a:pt x="101" y="2955"/>
                  </a:cubicBezTo>
                  <a:cubicBezTo>
                    <a:pt x="177" y="3147"/>
                    <a:pt x="260" y="3323"/>
                    <a:pt x="327" y="3499"/>
                  </a:cubicBezTo>
                  <a:cubicBezTo>
                    <a:pt x="352" y="3583"/>
                    <a:pt x="386" y="3658"/>
                    <a:pt x="411" y="3750"/>
                  </a:cubicBezTo>
                  <a:cubicBezTo>
                    <a:pt x="436" y="3842"/>
                    <a:pt x="461" y="3934"/>
                    <a:pt x="503" y="4026"/>
                  </a:cubicBezTo>
                  <a:cubicBezTo>
                    <a:pt x="603" y="4202"/>
                    <a:pt x="729" y="4311"/>
                    <a:pt x="829" y="4428"/>
                  </a:cubicBezTo>
                  <a:cubicBezTo>
                    <a:pt x="938" y="4545"/>
                    <a:pt x="1030" y="4654"/>
                    <a:pt x="1114" y="4754"/>
                  </a:cubicBezTo>
                  <a:cubicBezTo>
                    <a:pt x="1290" y="4947"/>
                    <a:pt x="1398" y="5131"/>
                    <a:pt x="1491" y="5257"/>
                  </a:cubicBezTo>
                  <a:cubicBezTo>
                    <a:pt x="1533" y="5306"/>
                    <a:pt x="1582" y="5344"/>
                    <a:pt x="1621" y="5344"/>
                  </a:cubicBezTo>
                  <a:cubicBezTo>
                    <a:pt x="1628" y="5344"/>
                    <a:pt x="1635" y="5343"/>
                    <a:pt x="1641" y="5340"/>
                  </a:cubicBezTo>
                  <a:cubicBezTo>
                    <a:pt x="1599" y="5340"/>
                    <a:pt x="1557" y="5298"/>
                    <a:pt x="1516" y="5240"/>
                  </a:cubicBezTo>
                  <a:cubicBezTo>
                    <a:pt x="1449" y="5114"/>
                    <a:pt x="1357" y="4913"/>
                    <a:pt x="1206" y="4687"/>
                  </a:cubicBezTo>
                  <a:cubicBezTo>
                    <a:pt x="1122" y="4579"/>
                    <a:pt x="1039" y="4461"/>
                    <a:pt x="938" y="4336"/>
                  </a:cubicBezTo>
                  <a:cubicBezTo>
                    <a:pt x="846" y="4219"/>
                    <a:pt x="729" y="4085"/>
                    <a:pt x="670" y="3951"/>
                  </a:cubicBezTo>
                  <a:cubicBezTo>
                    <a:pt x="637" y="3876"/>
                    <a:pt x="620" y="3792"/>
                    <a:pt x="603" y="3708"/>
                  </a:cubicBezTo>
                  <a:cubicBezTo>
                    <a:pt x="578" y="3624"/>
                    <a:pt x="545" y="3524"/>
                    <a:pt x="520" y="3432"/>
                  </a:cubicBezTo>
                  <a:cubicBezTo>
                    <a:pt x="453" y="3240"/>
                    <a:pt x="377" y="3064"/>
                    <a:pt x="302" y="2880"/>
                  </a:cubicBezTo>
                  <a:cubicBezTo>
                    <a:pt x="269" y="2788"/>
                    <a:pt x="235" y="2696"/>
                    <a:pt x="218" y="2612"/>
                  </a:cubicBezTo>
                  <a:cubicBezTo>
                    <a:pt x="218" y="2570"/>
                    <a:pt x="218" y="2528"/>
                    <a:pt x="210" y="2478"/>
                  </a:cubicBezTo>
                  <a:cubicBezTo>
                    <a:pt x="210" y="2436"/>
                    <a:pt x="210" y="2386"/>
                    <a:pt x="218" y="2336"/>
                  </a:cubicBezTo>
                  <a:cubicBezTo>
                    <a:pt x="218" y="2152"/>
                    <a:pt x="227" y="1967"/>
                    <a:pt x="227" y="1792"/>
                  </a:cubicBezTo>
                  <a:cubicBezTo>
                    <a:pt x="243" y="1440"/>
                    <a:pt x="260" y="1130"/>
                    <a:pt x="269" y="863"/>
                  </a:cubicBezTo>
                  <a:cubicBezTo>
                    <a:pt x="285" y="327"/>
                    <a:pt x="29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973200" y="2574400"/>
              <a:ext cx="72650" cy="127650"/>
            </a:xfrm>
            <a:custGeom>
              <a:avLst/>
              <a:gdLst/>
              <a:ahLst/>
              <a:cxnLst/>
              <a:rect l="l" t="t" r="r" b="b"/>
              <a:pathLst>
                <a:path w="2906" h="5106" extrusionOk="0">
                  <a:moveTo>
                    <a:pt x="2796" y="2511"/>
                  </a:moveTo>
                  <a:cubicBezTo>
                    <a:pt x="2905" y="1482"/>
                    <a:pt x="2754" y="134"/>
                    <a:pt x="1993" y="67"/>
                  </a:cubicBezTo>
                  <a:cubicBezTo>
                    <a:pt x="1240" y="0"/>
                    <a:pt x="578" y="285"/>
                    <a:pt x="352" y="1415"/>
                  </a:cubicBezTo>
                  <a:cubicBezTo>
                    <a:pt x="352" y="1415"/>
                    <a:pt x="202" y="2168"/>
                    <a:pt x="1" y="3097"/>
                  </a:cubicBezTo>
                  <a:cubicBezTo>
                    <a:pt x="813" y="3808"/>
                    <a:pt x="1758" y="4503"/>
                    <a:pt x="2855" y="5106"/>
                  </a:cubicBezTo>
                  <a:cubicBezTo>
                    <a:pt x="2855" y="4093"/>
                    <a:pt x="2721" y="3139"/>
                    <a:pt x="2796" y="2511"/>
                  </a:cubicBezTo>
                  <a:close/>
                </a:path>
              </a:pathLst>
            </a:custGeom>
            <a:solidFill>
              <a:srgbClr val="FB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4932000" y="1182800"/>
              <a:ext cx="460125" cy="800125"/>
            </a:xfrm>
            <a:custGeom>
              <a:avLst/>
              <a:gdLst/>
              <a:ahLst/>
              <a:cxnLst/>
              <a:rect l="l" t="t" r="r" b="b"/>
              <a:pathLst>
                <a:path w="18405" h="32005" extrusionOk="0">
                  <a:moveTo>
                    <a:pt x="4461" y="0"/>
                  </a:moveTo>
                  <a:cubicBezTo>
                    <a:pt x="4461" y="0"/>
                    <a:pt x="4888" y="1524"/>
                    <a:pt x="4980" y="2285"/>
                  </a:cubicBezTo>
                  <a:cubicBezTo>
                    <a:pt x="5072" y="3055"/>
                    <a:pt x="4587" y="3566"/>
                    <a:pt x="3791" y="4193"/>
                  </a:cubicBezTo>
                  <a:cubicBezTo>
                    <a:pt x="2988" y="4821"/>
                    <a:pt x="912" y="7600"/>
                    <a:pt x="452" y="8696"/>
                  </a:cubicBezTo>
                  <a:cubicBezTo>
                    <a:pt x="0" y="9792"/>
                    <a:pt x="611" y="12203"/>
                    <a:pt x="1415" y="12998"/>
                  </a:cubicBezTo>
                  <a:cubicBezTo>
                    <a:pt x="1807" y="13382"/>
                    <a:pt x="3712" y="13582"/>
                    <a:pt x="5680" y="13582"/>
                  </a:cubicBezTo>
                  <a:cubicBezTo>
                    <a:pt x="7786" y="13582"/>
                    <a:pt x="9965" y="13353"/>
                    <a:pt x="10437" y="12872"/>
                  </a:cubicBezTo>
                  <a:cubicBezTo>
                    <a:pt x="11349" y="11943"/>
                    <a:pt x="11575" y="11349"/>
                    <a:pt x="11667" y="11324"/>
                  </a:cubicBezTo>
                  <a:cubicBezTo>
                    <a:pt x="11667" y="11324"/>
                    <a:pt x="11668" y="11324"/>
                    <a:pt x="11668" y="11324"/>
                  </a:cubicBezTo>
                  <a:cubicBezTo>
                    <a:pt x="11775" y="11324"/>
                    <a:pt x="14120" y="16273"/>
                    <a:pt x="14320" y="17082"/>
                  </a:cubicBezTo>
                  <a:cubicBezTo>
                    <a:pt x="14521" y="17885"/>
                    <a:pt x="14613" y="19216"/>
                    <a:pt x="15266" y="21057"/>
                  </a:cubicBezTo>
                  <a:cubicBezTo>
                    <a:pt x="15919" y="22899"/>
                    <a:pt x="16496" y="25443"/>
                    <a:pt x="16538" y="26129"/>
                  </a:cubicBezTo>
                  <a:cubicBezTo>
                    <a:pt x="16588" y="26815"/>
                    <a:pt x="16069" y="27703"/>
                    <a:pt x="16069" y="27962"/>
                  </a:cubicBezTo>
                  <a:cubicBezTo>
                    <a:pt x="16061" y="28213"/>
                    <a:pt x="16086" y="28489"/>
                    <a:pt x="16103" y="28891"/>
                  </a:cubicBezTo>
                  <a:cubicBezTo>
                    <a:pt x="16119" y="29293"/>
                    <a:pt x="16136" y="29410"/>
                    <a:pt x="16103" y="29636"/>
                  </a:cubicBezTo>
                  <a:cubicBezTo>
                    <a:pt x="16069" y="29854"/>
                    <a:pt x="15960" y="30197"/>
                    <a:pt x="16069" y="30230"/>
                  </a:cubicBezTo>
                  <a:cubicBezTo>
                    <a:pt x="16088" y="30238"/>
                    <a:pt x="16115" y="30243"/>
                    <a:pt x="16147" y="30243"/>
                  </a:cubicBezTo>
                  <a:cubicBezTo>
                    <a:pt x="16288" y="30243"/>
                    <a:pt x="16530" y="30148"/>
                    <a:pt x="16605" y="29787"/>
                  </a:cubicBezTo>
                  <a:cubicBezTo>
                    <a:pt x="16697" y="29343"/>
                    <a:pt x="16697" y="29284"/>
                    <a:pt x="16772" y="29109"/>
                  </a:cubicBezTo>
                  <a:cubicBezTo>
                    <a:pt x="16848" y="28950"/>
                    <a:pt x="16957" y="28880"/>
                    <a:pt x="17002" y="28880"/>
                  </a:cubicBezTo>
                  <a:cubicBezTo>
                    <a:pt x="17007" y="28880"/>
                    <a:pt x="17012" y="28881"/>
                    <a:pt x="17015" y="28883"/>
                  </a:cubicBezTo>
                  <a:cubicBezTo>
                    <a:pt x="17048" y="28899"/>
                    <a:pt x="17149" y="29276"/>
                    <a:pt x="17082" y="29619"/>
                  </a:cubicBezTo>
                  <a:cubicBezTo>
                    <a:pt x="17015" y="29962"/>
                    <a:pt x="16898" y="30289"/>
                    <a:pt x="16797" y="30515"/>
                  </a:cubicBezTo>
                  <a:cubicBezTo>
                    <a:pt x="16697" y="30732"/>
                    <a:pt x="16345" y="31017"/>
                    <a:pt x="16178" y="31251"/>
                  </a:cubicBezTo>
                  <a:cubicBezTo>
                    <a:pt x="16002" y="31477"/>
                    <a:pt x="15902" y="31845"/>
                    <a:pt x="15994" y="31963"/>
                  </a:cubicBezTo>
                  <a:cubicBezTo>
                    <a:pt x="16019" y="31992"/>
                    <a:pt x="16046" y="32005"/>
                    <a:pt x="16075" y="32005"/>
                  </a:cubicBezTo>
                  <a:cubicBezTo>
                    <a:pt x="16164" y="32005"/>
                    <a:pt x="16280" y="31887"/>
                    <a:pt x="16463" y="31737"/>
                  </a:cubicBezTo>
                  <a:cubicBezTo>
                    <a:pt x="16697" y="31544"/>
                    <a:pt x="16755" y="31494"/>
                    <a:pt x="16981" y="31310"/>
                  </a:cubicBezTo>
                  <a:cubicBezTo>
                    <a:pt x="17199" y="31126"/>
                    <a:pt x="17274" y="30975"/>
                    <a:pt x="17450" y="30757"/>
                  </a:cubicBezTo>
                  <a:cubicBezTo>
                    <a:pt x="17634" y="30540"/>
                    <a:pt x="17952" y="29795"/>
                    <a:pt x="18120" y="29502"/>
                  </a:cubicBezTo>
                  <a:cubicBezTo>
                    <a:pt x="18295" y="29201"/>
                    <a:pt x="18396" y="29050"/>
                    <a:pt x="18404" y="28699"/>
                  </a:cubicBezTo>
                  <a:cubicBezTo>
                    <a:pt x="18404" y="28355"/>
                    <a:pt x="18128" y="26564"/>
                    <a:pt x="18061" y="25778"/>
                  </a:cubicBezTo>
                  <a:cubicBezTo>
                    <a:pt x="17994" y="24991"/>
                    <a:pt x="17567" y="19300"/>
                    <a:pt x="17216" y="18019"/>
                  </a:cubicBezTo>
                  <a:cubicBezTo>
                    <a:pt x="16864" y="16739"/>
                    <a:pt x="16454" y="15919"/>
                    <a:pt x="16144" y="14789"/>
                  </a:cubicBezTo>
                  <a:cubicBezTo>
                    <a:pt x="15843" y="13667"/>
                    <a:pt x="14872" y="10027"/>
                    <a:pt x="14613" y="8771"/>
                  </a:cubicBezTo>
                  <a:cubicBezTo>
                    <a:pt x="14353" y="7524"/>
                    <a:pt x="13943" y="5984"/>
                    <a:pt x="12780" y="5156"/>
                  </a:cubicBezTo>
                  <a:cubicBezTo>
                    <a:pt x="11617" y="4319"/>
                    <a:pt x="10127" y="4168"/>
                    <a:pt x="9349" y="3407"/>
                  </a:cubicBezTo>
                  <a:cubicBezTo>
                    <a:pt x="8579" y="2637"/>
                    <a:pt x="8369" y="1975"/>
                    <a:pt x="8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4991000" y="1378625"/>
              <a:ext cx="24700" cy="57575"/>
            </a:xfrm>
            <a:custGeom>
              <a:avLst/>
              <a:gdLst/>
              <a:ahLst/>
              <a:cxnLst/>
              <a:rect l="l" t="t" r="r" b="b"/>
              <a:pathLst>
                <a:path w="988" h="2303" extrusionOk="0">
                  <a:moveTo>
                    <a:pt x="988" y="1"/>
                  </a:moveTo>
                  <a:cubicBezTo>
                    <a:pt x="988" y="1"/>
                    <a:pt x="51" y="805"/>
                    <a:pt x="0" y="1851"/>
                  </a:cubicBezTo>
                  <a:lnTo>
                    <a:pt x="410" y="2302"/>
                  </a:lnTo>
                  <a:cubicBezTo>
                    <a:pt x="410" y="2302"/>
                    <a:pt x="469" y="72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5043525" y="1182800"/>
              <a:ext cx="107975" cy="71150"/>
            </a:xfrm>
            <a:custGeom>
              <a:avLst/>
              <a:gdLst/>
              <a:ahLst/>
              <a:cxnLst/>
              <a:rect l="l" t="t" r="r" b="b"/>
              <a:pathLst>
                <a:path w="4319" h="2846" extrusionOk="0">
                  <a:moveTo>
                    <a:pt x="0" y="0"/>
                  </a:moveTo>
                  <a:cubicBezTo>
                    <a:pt x="0" y="0"/>
                    <a:pt x="427" y="1524"/>
                    <a:pt x="519" y="2285"/>
                  </a:cubicBezTo>
                  <a:cubicBezTo>
                    <a:pt x="527" y="2394"/>
                    <a:pt x="527" y="2503"/>
                    <a:pt x="519" y="2603"/>
                  </a:cubicBezTo>
                  <a:cubicBezTo>
                    <a:pt x="837" y="2754"/>
                    <a:pt x="1138" y="2846"/>
                    <a:pt x="1389" y="2846"/>
                  </a:cubicBezTo>
                  <a:cubicBezTo>
                    <a:pt x="2159" y="2846"/>
                    <a:pt x="3440" y="1984"/>
                    <a:pt x="4143" y="1080"/>
                  </a:cubicBezTo>
                  <a:cubicBezTo>
                    <a:pt x="4176" y="770"/>
                    <a:pt x="4235" y="419"/>
                    <a:pt x="431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5179100" y="1415050"/>
              <a:ext cx="44575" cy="75975"/>
            </a:xfrm>
            <a:custGeom>
              <a:avLst/>
              <a:gdLst/>
              <a:ahLst/>
              <a:cxnLst/>
              <a:rect l="l" t="t" r="r" b="b"/>
              <a:pathLst>
                <a:path w="1783" h="3039" extrusionOk="0">
                  <a:moveTo>
                    <a:pt x="184" y="0"/>
                  </a:moveTo>
                  <a:lnTo>
                    <a:pt x="184" y="0"/>
                  </a:lnTo>
                  <a:cubicBezTo>
                    <a:pt x="184" y="0"/>
                    <a:pt x="0" y="2009"/>
                    <a:pt x="1080" y="3038"/>
                  </a:cubicBezTo>
                  <a:lnTo>
                    <a:pt x="1783" y="2034"/>
                  </a:lnTo>
                  <a:cubicBezTo>
                    <a:pt x="1783" y="2034"/>
                    <a:pt x="1055" y="854"/>
                    <a:pt x="184"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4882200" y="1378675"/>
              <a:ext cx="555100" cy="1365900"/>
            </a:xfrm>
            <a:custGeom>
              <a:avLst/>
              <a:gdLst/>
              <a:ahLst/>
              <a:cxnLst/>
              <a:rect l="l" t="t" r="r" b="b"/>
              <a:pathLst>
                <a:path w="22204" h="54636" extrusionOk="0">
                  <a:moveTo>
                    <a:pt x="7745" y="0"/>
                  </a:moveTo>
                  <a:cubicBezTo>
                    <a:pt x="7649" y="0"/>
                    <a:pt x="7551" y="5"/>
                    <a:pt x="7449" y="16"/>
                  </a:cubicBezTo>
                  <a:cubicBezTo>
                    <a:pt x="6528" y="99"/>
                    <a:pt x="4629" y="1079"/>
                    <a:pt x="4629" y="1079"/>
                  </a:cubicBezTo>
                  <a:cubicBezTo>
                    <a:pt x="4629" y="1079"/>
                    <a:pt x="3457" y="183"/>
                    <a:pt x="3273" y="166"/>
                  </a:cubicBezTo>
                  <a:cubicBezTo>
                    <a:pt x="3267" y="166"/>
                    <a:pt x="3261" y="166"/>
                    <a:pt x="3254" y="166"/>
                  </a:cubicBezTo>
                  <a:cubicBezTo>
                    <a:pt x="3062" y="166"/>
                    <a:pt x="2666" y="412"/>
                    <a:pt x="2285" y="1012"/>
                  </a:cubicBezTo>
                  <a:cubicBezTo>
                    <a:pt x="1900" y="1639"/>
                    <a:pt x="1657" y="2535"/>
                    <a:pt x="1791" y="3070"/>
                  </a:cubicBezTo>
                  <a:cubicBezTo>
                    <a:pt x="1934" y="3606"/>
                    <a:pt x="2293" y="4719"/>
                    <a:pt x="3315" y="5447"/>
                  </a:cubicBezTo>
                  <a:cubicBezTo>
                    <a:pt x="3315" y="5447"/>
                    <a:pt x="4051" y="8661"/>
                    <a:pt x="4151" y="9758"/>
                  </a:cubicBezTo>
                  <a:cubicBezTo>
                    <a:pt x="4260" y="10854"/>
                    <a:pt x="2436" y="14536"/>
                    <a:pt x="2821" y="18378"/>
                  </a:cubicBezTo>
                  <a:cubicBezTo>
                    <a:pt x="3214" y="22211"/>
                    <a:pt x="4972" y="26898"/>
                    <a:pt x="5474" y="29735"/>
                  </a:cubicBezTo>
                  <a:cubicBezTo>
                    <a:pt x="5474" y="29735"/>
                    <a:pt x="3867" y="35886"/>
                    <a:pt x="2344" y="39360"/>
                  </a:cubicBezTo>
                  <a:cubicBezTo>
                    <a:pt x="820" y="42833"/>
                    <a:pt x="0" y="43954"/>
                    <a:pt x="117" y="45059"/>
                  </a:cubicBezTo>
                  <a:cubicBezTo>
                    <a:pt x="243" y="46156"/>
                    <a:pt x="3072" y="51269"/>
                    <a:pt x="9073" y="53311"/>
                  </a:cubicBezTo>
                  <a:cubicBezTo>
                    <a:pt x="11835" y="54250"/>
                    <a:pt x="14222" y="54635"/>
                    <a:pt x="16136" y="54635"/>
                  </a:cubicBezTo>
                  <a:cubicBezTo>
                    <a:pt x="18386" y="54635"/>
                    <a:pt x="19982" y="54103"/>
                    <a:pt x="20764" y="53311"/>
                  </a:cubicBezTo>
                  <a:cubicBezTo>
                    <a:pt x="22204" y="51847"/>
                    <a:pt x="21509" y="50114"/>
                    <a:pt x="20530" y="48650"/>
                  </a:cubicBezTo>
                  <a:cubicBezTo>
                    <a:pt x="19559" y="47185"/>
                    <a:pt x="12671" y="33292"/>
                    <a:pt x="13399" y="28019"/>
                  </a:cubicBezTo>
                  <a:cubicBezTo>
                    <a:pt x="14136" y="22755"/>
                    <a:pt x="15567" y="19767"/>
                    <a:pt x="14655" y="16754"/>
                  </a:cubicBezTo>
                  <a:cubicBezTo>
                    <a:pt x="13734" y="13733"/>
                    <a:pt x="11316" y="10268"/>
                    <a:pt x="11341" y="9925"/>
                  </a:cubicBezTo>
                  <a:cubicBezTo>
                    <a:pt x="11475" y="8310"/>
                    <a:pt x="13056" y="4962"/>
                    <a:pt x="13307" y="4594"/>
                  </a:cubicBezTo>
                  <a:cubicBezTo>
                    <a:pt x="13550" y="4234"/>
                    <a:pt x="13416" y="4025"/>
                    <a:pt x="13333" y="3949"/>
                  </a:cubicBezTo>
                  <a:cubicBezTo>
                    <a:pt x="13333" y="3949"/>
                    <a:pt x="10905" y="1765"/>
                    <a:pt x="9943" y="1003"/>
                  </a:cubicBezTo>
                  <a:cubicBezTo>
                    <a:pt x="9095" y="327"/>
                    <a:pt x="8506" y="0"/>
                    <a:pt x="7745"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4999575" y="1895025"/>
              <a:ext cx="58600" cy="227025"/>
            </a:xfrm>
            <a:custGeom>
              <a:avLst/>
              <a:gdLst/>
              <a:ahLst/>
              <a:cxnLst/>
              <a:rect l="l" t="t" r="r" b="b"/>
              <a:pathLst>
                <a:path w="2344" h="9081" extrusionOk="0">
                  <a:moveTo>
                    <a:pt x="2160" y="0"/>
                  </a:moveTo>
                  <a:lnTo>
                    <a:pt x="2160" y="0"/>
                  </a:lnTo>
                  <a:cubicBezTo>
                    <a:pt x="2160" y="1"/>
                    <a:pt x="1440" y="3323"/>
                    <a:pt x="0" y="5892"/>
                  </a:cubicBezTo>
                  <a:lnTo>
                    <a:pt x="779" y="9081"/>
                  </a:lnTo>
                  <a:cubicBezTo>
                    <a:pt x="779" y="9081"/>
                    <a:pt x="2344" y="4536"/>
                    <a:pt x="2160"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5165525" y="2090225"/>
              <a:ext cx="84525" cy="480425"/>
            </a:xfrm>
            <a:custGeom>
              <a:avLst/>
              <a:gdLst/>
              <a:ahLst/>
              <a:cxnLst/>
              <a:rect l="l" t="t" r="r" b="b"/>
              <a:pathLst>
                <a:path w="3381" h="19217" extrusionOk="0">
                  <a:moveTo>
                    <a:pt x="2033" y="1"/>
                  </a:moveTo>
                  <a:lnTo>
                    <a:pt x="2033" y="1"/>
                  </a:lnTo>
                  <a:cubicBezTo>
                    <a:pt x="2031" y="1"/>
                    <a:pt x="1" y="10382"/>
                    <a:pt x="3380" y="19217"/>
                  </a:cubicBezTo>
                  <a:cubicBezTo>
                    <a:pt x="3380" y="19217"/>
                    <a:pt x="1690" y="12212"/>
                    <a:pt x="3113" y="6094"/>
                  </a:cubicBezTo>
                  <a:cubicBezTo>
                    <a:pt x="2393" y="3742"/>
                    <a:pt x="1933" y="1566"/>
                    <a:pt x="2033" y="1"/>
                  </a:cubicBezTo>
                  <a:cubicBezTo>
                    <a:pt x="2033" y="1"/>
                    <a:pt x="2033" y="1"/>
                    <a:pt x="2033"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4944325" y="2700975"/>
              <a:ext cx="103600" cy="98150"/>
            </a:xfrm>
            <a:custGeom>
              <a:avLst/>
              <a:gdLst/>
              <a:ahLst/>
              <a:cxnLst/>
              <a:rect l="l" t="t" r="r" b="b"/>
              <a:pathLst>
                <a:path w="4144" h="3926" extrusionOk="0">
                  <a:moveTo>
                    <a:pt x="704" y="1"/>
                  </a:moveTo>
                  <a:cubicBezTo>
                    <a:pt x="1" y="1566"/>
                    <a:pt x="302" y="2980"/>
                    <a:pt x="629" y="3591"/>
                  </a:cubicBezTo>
                  <a:cubicBezTo>
                    <a:pt x="824" y="3269"/>
                    <a:pt x="1132" y="3140"/>
                    <a:pt x="1445" y="3140"/>
                  </a:cubicBezTo>
                  <a:cubicBezTo>
                    <a:pt x="1977" y="3140"/>
                    <a:pt x="2522" y="3510"/>
                    <a:pt x="2554" y="3926"/>
                  </a:cubicBezTo>
                  <a:cubicBezTo>
                    <a:pt x="4144" y="2587"/>
                    <a:pt x="4001" y="261"/>
                    <a:pt x="4001" y="260"/>
                  </a:cubicBezTo>
                  <a:lnTo>
                    <a:pt x="4001" y="260"/>
                  </a:lnTo>
                  <a:cubicBezTo>
                    <a:pt x="3257" y="1591"/>
                    <a:pt x="1809" y="1951"/>
                    <a:pt x="1809" y="1951"/>
                  </a:cubicBezTo>
                  <a:cubicBezTo>
                    <a:pt x="980" y="1298"/>
                    <a:pt x="704" y="1"/>
                    <a:pt x="704" y="1"/>
                  </a:cubicBezTo>
                  <a:close/>
                </a:path>
              </a:pathLst>
            </a:custGeom>
            <a:solidFill>
              <a:srgbClr val="D432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4933875" y="1394125"/>
              <a:ext cx="64050" cy="42075"/>
            </a:xfrm>
            <a:custGeom>
              <a:avLst/>
              <a:gdLst/>
              <a:ahLst/>
              <a:cxnLst/>
              <a:rect l="l" t="t" r="r" b="b"/>
              <a:pathLst>
                <a:path w="2562" h="1683" extrusionOk="0">
                  <a:moveTo>
                    <a:pt x="1934" y="0"/>
                  </a:moveTo>
                  <a:lnTo>
                    <a:pt x="1" y="1682"/>
                  </a:lnTo>
                  <a:lnTo>
                    <a:pt x="2562" y="461"/>
                  </a:lnTo>
                  <a:lnTo>
                    <a:pt x="1934" y="0"/>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4983675" y="1624275"/>
              <a:ext cx="182900" cy="76175"/>
            </a:xfrm>
            <a:custGeom>
              <a:avLst/>
              <a:gdLst/>
              <a:ahLst/>
              <a:cxnLst/>
              <a:rect l="l" t="t" r="r" b="b"/>
              <a:pathLst>
                <a:path w="7316" h="3047" extrusionOk="0">
                  <a:moveTo>
                    <a:pt x="7298" y="0"/>
                  </a:moveTo>
                  <a:lnTo>
                    <a:pt x="7298" y="0"/>
                  </a:lnTo>
                  <a:cubicBezTo>
                    <a:pt x="5616" y="1247"/>
                    <a:pt x="2101" y="2545"/>
                    <a:pt x="2101" y="2545"/>
                  </a:cubicBezTo>
                  <a:cubicBezTo>
                    <a:pt x="846" y="1448"/>
                    <a:pt x="84" y="252"/>
                    <a:pt x="84" y="252"/>
                  </a:cubicBezTo>
                  <a:cubicBezTo>
                    <a:pt x="67" y="394"/>
                    <a:pt x="42" y="553"/>
                    <a:pt x="0" y="729"/>
                  </a:cubicBezTo>
                  <a:cubicBezTo>
                    <a:pt x="369" y="1222"/>
                    <a:pt x="1180" y="2243"/>
                    <a:pt x="2101" y="3047"/>
                  </a:cubicBezTo>
                  <a:cubicBezTo>
                    <a:pt x="2101" y="3047"/>
                    <a:pt x="5516" y="1457"/>
                    <a:pt x="7315" y="226"/>
                  </a:cubicBezTo>
                  <a:cubicBezTo>
                    <a:pt x="7290" y="176"/>
                    <a:pt x="7282" y="134"/>
                    <a:pt x="7282" y="109"/>
                  </a:cubicBezTo>
                  <a:cubicBezTo>
                    <a:pt x="7290" y="67"/>
                    <a:pt x="7290" y="34"/>
                    <a:pt x="7298"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4889925" y="1024400"/>
              <a:ext cx="187300" cy="390675"/>
            </a:xfrm>
            <a:custGeom>
              <a:avLst/>
              <a:gdLst/>
              <a:ahLst/>
              <a:cxnLst/>
              <a:rect l="l" t="t" r="r" b="b"/>
              <a:pathLst>
                <a:path w="7492" h="15627" extrusionOk="0">
                  <a:moveTo>
                    <a:pt x="3516" y="1"/>
                  </a:moveTo>
                  <a:cubicBezTo>
                    <a:pt x="2872" y="1968"/>
                    <a:pt x="2813" y="3390"/>
                    <a:pt x="3407" y="5725"/>
                  </a:cubicBezTo>
                  <a:cubicBezTo>
                    <a:pt x="4001" y="8052"/>
                    <a:pt x="4001" y="9266"/>
                    <a:pt x="2922" y="10245"/>
                  </a:cubicBezTo>
                  <a:cubicBezTo>
                    <a:pt x="1851" y="11224"/>
                    <a:pt x="1" y="13149"/>
                    <a:pt x="1750" y="15626"/>
                  </a:cubicBezTo>
                  <a:cubicBezTo>
                    <a:pt x="1750" y="15626"/>
                    <a:pt x="2980" y="13115"/>
                    <a:pt x="4194" y="12312"/>
                  </a:cubicBezTo>
                  <a:cubicBezTo>
                    <a:pt x="5416" y="11500"/>
                    <a:pt x="7491" y="10069"/>
                    <a:pt x="6496" y="6956"/>
                  </a:cubicBezTo>
                  <a:cubicBezTo>
                    <a:pt x="5508" y="3842"/>
                    <a:pt x="3516" y="1"/>
                    <a:pt x="351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5173225" y="1102200"/>
              <a:ext cx="33300" cy="64175"/>
            </a:xfrm>
            <a:custGeom>
              <a:avLst/>
              <a:gdLst/>
              <a:ahLst/>
              <a:cxnLst/>
              <a:rect l="l" t="t" r="r" b="b"/>
              <a:pathLst>
                <a:path w="1332" h="2567" extrusionOk="0">
                  <a:moveTo>
                    <a:pt x="940" y="1"/>
                  </a:moveTo>
                  <a:cubicBezTo>
                    <a:pt x="739" y="1"/>
                    <a:pt x="492" y="209"/>
                    <a:pt x="411" y="370"/>
                  </a:cubicBezTo>
                  <a:cubicBezTo>
                    <a:pt x="219" y="755"/>
                    <a:pt x="1" y="2396"/>
                    <a:pt x="51" y="2538"/>
                  </a:cubicBezTo>
                  <a:cubicBezTo>
                    <a:pt x="58" y="2557"/>
                    <a:pt x="80" y="2566"/>
                    <a:pt x="114" y="2566"/>
                  </a:cubicBezTo>
                  <a:cubicBezTo>
                    <a:pt x="317" y="2566"/>
                    <a:pt x="936" y="2233"/>
                    <a:pt x="1122" y="1751"/>
                  </a:cubicBezTo>
                  <a:cubicBezTo>
                    <a:pt x="1332" y="1182"/>
                    <a:pt x="1307" y="320"/>
                    <a:pt x="1122" y="86"/>
                  </a:cubicBezTo>
                  <a:cubicBezTo>
                    <a:pt x="1073" y="26"/>
                    <a:pt x="1009" y="1"/>
                    <a:pt x="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5183500" y="1157275"/>
              <a:ext cx="3150" cy="20325"/>
            </a:xfrm>
            <a:custGeom>
              <a:avLst/>
              <a:gdLst/>
              <a:ahLst/>
              <a:cxnLst/>
              <a:rect l="l" t="t" r="r" b="b"/>
              <a:pathLst>
                <a:path w="126" h="813" extrusionOk="0">
                  <a:moveTo>
                    <a:pt x="67" y="0"/>
                  </a:moveTo>
                  <a:cubicBezTo>
                    <a:pt x="34" y="0"/>
                    <a:pt x="0" y="34"/>
                    <a:pt x="0" y="67"/>
                  </a:cubicBezTo>
                  <a:lnTo>
                    <a:pt x="0" y="753"/>
                  </a:lnTo>
                  <a:cubicBezTo>
                    <a:pt x="0" y="787"/>
                    <a:pt x="34" y="812"/>
                    <a:pt x="67" y="812"/>
                  </a:cubicBezTo>
                  <a:cubicBezTo>
                    <a:pt x="100" y="812"/>
                    <a:pt x="126" y="787"/>
                    <a:pt x="126" y="753"/>
                  </a:cubicBezTo>
                  <a:lnTo>
                    <a:pt x="126" y="67"/>
                  </a:lnTo>
                  <a:cubicBezTo>
                    <a:pt x="126" y="34"/>
                    <a:pt x="100" y="0"/>
                    <a:pt x="67"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5179100" y="1172750"/>
              <a:ext cx="11950" cy="33725"/>
            </a:xfrm>
            <a:custGeom>
              <a:avLst/>
              <a:gdLst/>
              <a:ahLst/>
              <a:cxnLst/>
              <a:rect l="l" t="t" r="r" b="b"/>
              <a:pathLst>
                <a:path w="478" h="1349" extrusionOk="0">
                  <a:moveTo>
                    <a:pt x="0" y="1"/>
                  </a:moveTo>
                  <a:lnTo>
                    <a:pt x="0" y="1348"/>
                  </a:lnTo>
                  <a:lnTo>
                    <a:pt x="477" y="1348"/>
                  </a:lnTo>
                  <a:lnTo>
                    <a:pt x="47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4986600" y="1102200"/>
              <a:ext cx="33300" cy="64175"/>
            </a:xfrm>
            <a:custGeom>
              <a:avLst/>
              <a:gdLst/>
              <a:ahLst/>
              <a:cxnLst/>
              <a:rect l="l" t="t" r="r" b="b"/>
              <a:pathLst>
                <a:path w="1332" h="2567" extrusionOk="0">
                  <a:moveTo>
                    <a:pt x="392" y="1"/>
                  </a:moveTo>
                  <a:cubicBezTo>
                    <a:pt x="323" y="1"/>
                    <a:pt x="259" y="26"/>
                    <a:pt x="210" y="86"/>
                  </a:cubicBezTo>
                  <a:cubicBezTo>
                    <a:pt x="26" y="320"/>
                    <a:pt x="1" y="1182"/>
                    <a:pt x="210" y="1751"/>
                  </a:cubicBezTo>
                  <a:cubicBezTo>
                    <a:pt x="397" y="2233"/>
                    <a:pt x="1009" y="2566"/>
                    <a:pt x="1216" y="2566"/>
                  </a:cubicBezTo>
                  <a:cubicBezTo>
                    <a:pt x="1250" y="2566"/>
                    <a:pt x="1273" y="2557"/>
                    <a:pt x="1281" y="2538"/>
                  </a:cubicBezTo>
                  <a:cubicBezTo>
                    <a:pt x="1331" y="2396"/>
                    <a:pt x="1114" y="755"/>
                    <a:pt x="921" y="370"/>
                  </a:cubicBezTo>
                  <a:cubicBezTo>
                    <a:pt x="840" y="209"/>
                    <a:pt x="593"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5006475" y="1157275"/>
              <a:ext cx="2950" cy="20325"/>
            </a:xfrm>
            <a:custGeom>
              <a:avLst/>
              <a:gdLst/>
              <a:ahLst/>
              <a:cxnLst/>
              <a:rect l="l" t="t" r="r" b="b"/>
              <a:pathLst>
                <a:path w="118" h="813" extrusionOk="0">
                  <a:moveTo>
                    <a:pt x="59" y="0"/>
                  </a:moveTo>
                  <a:cubicBezTo>
                    <a:pt x="26" y="0"/>
                    <a:pt x="1" y="34"/>
                    <a:pt x="1" y="67"/>
                  </a:cubicBezTo>
                  <a:lnTo>
                    <a:pt x="1" y="753"/>
                  </a:lnTo>
                  <a:cubicBezTo>
                    <a:pt x="1" y="787"/>
                    <a:pt x="26" y="812"/>
                    <a:pt x="59" y="812"/>
                  </a:cubicBezTo>
                  <a:cubicBezTo>
                    <a:pt x="93" y="812"/>
                    <a:pt x="118" y="787"/>
                    <a:pt x="118" y="753"/>
                  </a:cubicBezTo>
                  <a:lnTo>
                    <a:pt x="118" y="67"/>
                  </a:lnTo>
                  <a:cubicBezTo>
                    <a:pt x="118" y="34"/>
                    <a:pt x="93" y="0"/>
                    <a:pt x="59"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001875" y="1172750"/>
              <a:ext cx="12150" cy="33725"/>
            </a:xfrm>
            <a:custGeom>
              <a:avLst/>
              <a:gdLst/>
              <a:ahLst/>
              <a:cxnLst/>
              <a:rect l="l" t="t" r="r" b="b"/>
              <a:pathLst>
                <a:path w="486" h="1349" extrusionOk="0">
                  <a:moveTo>
                    <a:pt x="1" y="1"/>
                  </a:moveTo>
                  <a:lnTo>
                    <a:pt x="1" y="1348"/>
                  </a:lnTo>
                  <a:lnTo>
                    <a:pt x="486" y="1348"/>
                  </a:lnTo>
                  <a:lnTo>
                    <a:pt x="48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4999775" y="970850"/>
              <a:ext cx="193575" cy="259675"/>
            </a:xfrm>
            <a:custGeom>
              <a:avLst/>
              <a:gdLst/>
              <a:ahLst/>
              <a:cxnLst/>
              <a:rect l="l" t="t" r="r" b="b"/>
              <a:pathLst>
                <a:path w="7743" h="10387" extrusionOk="0">
                  <a:moveTo>
                    <a:pt x="3867" y="0"/>
                  </a:moveTo>
                  <a:cubicBezTo>
                    <a:pt x="3022" y="0"/>
                    <a:pt x="612" y="712"/>
                    <a:pt x="310" y="2863"/>
                  </a:cubicBezTo>
                  <a:cubicBezTo>
                    <a:pt x="1" y="5005"/>
                    <a:pt x="285" y="6788"/>
                    <a:pt x="679" y="7884"/>
                  </a:cubicBezTo>
                  <a:cubicBezTo>
                    <a:pt x="1072" y="8980"/>
                    <a:pt x="2888" y="10386"/>
                    <a:pt x="3867" y="10386"/>
                  </a:cubicBezTo>
                  <a:cubicBezTo>
                    <a:pt x="4855" y="10386"/>
                    <a:pt x="6671" y="8980"/>
                    <a:pt x="7064" y="7884"/>
                  </a:cubicBezTo>
                  <a:cubicBezTo>
                    <a:pt x="7458" y="6788"/>
                    <a:pt x="7742" y="5005"/>
                    <a:pt x="7433" y="2863"/>
                  </a:cubicBezTo>
                  <a:cubicBezTo>
                    <a:pt x="7131" y="712"/>
                    <a:pt x="4721" y="0"/>
                    <a:pt x="3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4957925" y="948450"/>
              <a:ext cx="249450" cy="169725"/>
            </a:xfrm>
            <a:custGeom>
              <a:avLst/>
              <a:gdLst/>
              <a:ahLst/>
              <a:cxnLst/>
              <a:rect l="l" t="t" r="r" b="b"/>
              <a:pathLst>
                <a:path w="9978" h="6789" extrusionOk="0">
                  <a:moveTo>
                    <a:pt x="5265" y="1"/>
                  </a:moveTo>
                  <a:cubicBezTo>
                    <a:pt x="3792" y="1"/>
                    <a:pt x="3265" y="637"/>
                    <a:pt x="3265" y="637"/>
                  </a:cubicBezTo>
                  <a:cubicBezTo>
                    <a:pt x="3265" y="637"/>
                    <a:pt x="3231" y="631"/>
                    <a:pt x="3169" y="631"/>
                  </a:cubicBezTo>
                  <a:cubicBezTo>
                    <a:pt x="2866" y="631"/>
                    <a:pt x="1901" y="775"/>
                    <a:pt x="1039" y="2478"/>
                  </a:cubicBezTo>
                  <a:cubicBezTo>
                    <a:pt x="1" y="4520"/>
                    <a:pt x="980" y="6077"/>
                    <a:pt x="1901" y="6621"/>
                  </a:cubicBezTo>
                  <a:cubicBezTo>
                    <a:pt x="2344" y="4913"/>
                    <a:pt x="2930" y="3918"/>
                    <a:pt x="3776" y="2896"/>
                  </a:cubicBezTo>
                  <a:cubicBezTo>
                    <a:pt x="3776" y="2896"/>
                    <a:pt x="6981" y="4035"/>
                    <a:pt x="9174" y="6788"/>
                  </a:cubicBezTo>
                  <a:cubicBezTo>
                    <a:pt x="9174" y="6788"/>
                    <a:pt x="9977" y="6227"/>
                    <a:pt x="9801" y="4043"/>
                  </a:cubicBezTo>
                  <a:cubicBezTo>
                    <a:pt x="9626" y="1859"/>
                    <a:pt x="7517" y="1"/>
                    <a:pt x="5265"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49;p48">
            <a:extLst>
              <a:ext uri="{FF2B5EF4-FFF2-40B4-BE49-F238E27FC236}">
                <a16:creationId xmlns:a16="http://schemas.microsoft.com/office/drawing/2014/main" id="{EF5FF484-7D3A-4918-923D-9A95DE9E3D75}"/>
              </a:ext>
            </a:extLst>
          </p:cNvPr>
          <p:cNvSpPr txBox="1">
            <a:spLocks/>
          </p:cNvSpPr>
          <p:nvPr/>
        </p:nvSpPr>
        <p:spPr>
          <a:xfrm>
            <a:off x="6876836" y="2216705"/>
            <a:ext cx="1429832" cy="418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SG" sz="1400"/>
              <a:t>Box Office</a:t>
            </a:r>
          </a:p>
        </p:txBody>
      </p:sp>
      <p:pic>
        <p:nvPicPr>
          <p:cNvPr id="37" name="Picture 36">
            <a:extLst>
              <a:ext uri="{FF2B5EF4-FFF2-40B4-BE49-F238E27FC236}">
                <a16:creationId xmlns:a16="http://schemas.microsoft.com/office/drawing/2014/main" id="{5B053436-82E7-4D3E-AA39-1EE8A4402CC2}"/>
              </a:ext>
            </a:extLst>
          </p:cNvPr>
          <p:cNvPicPr>
            <a:picLocks noChangeAspect="1"/>
          </p:cNvPicPr>
          <p:nvPr/>
        </p:nvPicPr>
        <p:blipFill rotWithShape="1">
          <a:blip r:embed="rId3"/>
          <a:srcRect t="2171"/>
          <a:stretch/>
        </p:blipFill>
        <p:spPr>
          <a:xfrm>
            <a:off x="175965" y="1295400"/>
            <a:ext cx="6573968" cy="1797028"/>
          </a:xfrm>
          <a:prstGeom prst="rect">
            <a:avLst/>
          </a:prstGeom>
        </p:spPr>
      </p:pic>
    </p:spTree>
    <p:extLst>
      <p:ext uri="{BB962C8B-B14F-4D97-AF65-F5344CB8AC3E}">
        <p14:creationId xmlns:p14="http://schemas.microsoft.com/office/powerpoint/2010/main" val="3753363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8"/>
          <p:cNvSpPr/>
          <p:nvPr/>
        </p:nvSpPr>
        <p:spPr>
          <a:xfrm>
            <a:off x="6611376" y="1197974"/>
            <a:ext cx="1975679" cy="1975629"/>
          </a:xfrm>
          <a:custGeom>
            <a:avLst/>
            <a:gdLst/>
            <a:ahLst/>
            <a:cxnLst/>
            <a:rect l="l" t="t" r="r" b="b"/>
            <a:pathLst>
              <a:path w="39947" h="39946" extrusionOk="0">
                <a:moveTo>
                  <a:pt x="19968" y="0"/>
                </a:moveTo>
                <a:cubicBezTo>
                  <a:pt x="8942" y="0"/>
                  <a:pt x="1" y="8942"/>
                  <a:pt x="1" y="19979"/>
                </a:cubicBezTo>
                <a:cubicBezTo>
                  <a:pt x="1" y="31004"/>
                  <a:pt x="8942" y="39945"/>
                  <a:pt x="19968" y="39945"/>
                </a:cubicBezTo>
                <a:cubicBezTo>
                  <a:pt x="31005" y="39945"/>
                  <a:pt x="39946" y="31004"/>
                  <a:pt x="39946" y="19979"/>
                </a:cubicBezTo>
                <a:cubicBezTo>
                  <a:pt x="39946" y="8942"/>
                  <a:pt x="31005" y="0"/>
                  <a:pt x="19968" y="0"/>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Analysis (4)</a:t>
            </a:r>
            <a:br>
              <a:rPr lang="en"/>
            </a:br>
            <a:endParaRPr/>
          </a:p>
        </p:txBody>
      </p:sp>
      <p:grpSp>
        <p:nvGrpSpPr>
          <p:cNvPr id="651" name="Google Shape;651;p48"/>
          <p:cNvGrpSpPr/>
          <p:nvPr/>
        </p:nvGrpSpPr>
        <p:grpSpPr>
          <a:xfrm>
            <a:off x="8130603" y="1842488"/>
            <a:ext cx="963457" cy="3165813"/>
            <a:chOff x="4869425" y="948450"/>
            <a:chExt cx="567875" cy="1865975"/>
          </a:xfrm>
        </p:grpSpPr>
        <p:sp>
          <p:nvSpPr>
            <p:cNvPr id="652" name="Google Shape;652;p48"/>
            <p:cNvSpPr/>
            <p:nvPr/>
          </p:nvSpPr>
          <p:spPr>
            <a:xfrm>
              <a:off x="4870900" y="1230500"/>
              <a:ext cx="188750" cy="737525"/>
            </a:xfrm>
            <a:custGeom>
              <a:avLst/>
              <a:gdLst/>
              <a:ahLst/>
              <a:cxnLst/>
              <a:rect l="l" t="t" r="r" b="b"/>
              <a:pathLst>
                <a:path w="7550" h="29501" extrusionOk="0">
                  <a:moveTo>
                    <a:pt x="7549" y="0"/>
                  </a:moveTo>
                  <a:lnTo>
                    <a:pt x="7549" y="0"/>
                  </a:lnTo>
                  <a:cubicBezTo>
                    <a:pt x="7549" y="1"/>
                    <a:pt x="6394" y="1239"/>
                    <a:pt x="5240" y="1766"/>
                  </a:cubicBezTo>
                  <a:cubicBezTo>
                    <a:pt x="4076" y="2294"/>
                    <a:pt x="2963" y="2469"/>
                    <a:pt x="2779" y="3633"/>
                  </a:cubicBezTo>
                  <a:cubicBezTo>
                    <a:pt x="2595" y="4788"/>
                    <a:pt x="2787" y="6395"/>
                    <a:pt x="2779" y="7884"/>
                  </a:cubicBezTo>
                  <a:cubicBezTo>
                    <a:pt x="2771" y="9374"/>
                    <a:pt x="2787" y="11592"/>
                    <a:pt x="2561" y="12554"/>
                  </a:cubicBezTo>
                  <a:cubicBezTo>
                    <a:pt x="2335" y="13517"/>
                    <a:pt x="1657" y="15124"/>
                    <a:pt x="1574" y="16664"/>
                  </a:cubicBezTo>
                  <a:cubicBezTo>
                    <a:pt x="1482" y="18195"/>
                    <a:pt x="862" y="21618"/>
                    <a:pt x="544" y="22631"/>
                  </a:cubicBezTo>
                  <a:cubicBezTo>
                    <a:pt x="235" y="23635"/>
                    <a:pt x="260" y="23786"/>
                    <a:pt x="235" y="24163"/>
                  </a:cubicBezTo>
                  <a:cubicBezTo>
                    <a:pt x="201" y="24539"/>
                    <a:pt x="0" y="26539"/>
                    <a:pt x="59" y="26824"/>
                  </a:cubicBezTo>
                  <a:cubicBezTo>
                    <a:pt x="118" y="27100"/>
                    <a:pt x="369" y="27527"/>
                    <a:pt x="436" y="27853"/>
                  </a:cubicBezTo>
                  <a:cubicBezTo>
                    <a:pt x="503" y="28171"/>
                    <a:pt x="569" y="28238"/>
                    <a:pt x="712" y="28414"/>
                  </a:cubicBezTo>
                  <a:cubicBezTo>
                    <a:pt x="854" y="28590"/>
                    <a:pt x="1113" y="28858"/>
                    <a:pt x="1281" y="29142"/>
                  </a:cubicBezTo>
                  <a:cubicBezTo>
                    <a:pt x="1427" y="29379"/>
                    <a:pt x="1487" y="29500"/>
                    <a:pt x="1580" y="29500"/>
                  </a:cubicBezTo>
                  <a:cubicBezTo>
                    <a:pt x="1598" y="29500"/>
                    <a:pt x="1618" y="29495"/>
                    <a:pt x="1641" y="29485"/>
                  </a:cubicBezTo>
                  <a:cubicBezTo>
                    <a:pt x="1775" y="29435"/>
                    <a:pt x="1816" y="29092"/>
                    <a:pt x="1657" y="28749"/>
                  </a:cubicBezTo>
                  <a:cubicBezTo>
                    <a:pt x="1498" y="28397"/>
                    <a:pt x="1239" y="28205"/>
                    <a:pt x="1206" y="28012"/>
                  </a:cubicBezTo>
                  <a:cubicBezTo>
                    <a:pt x="1164" y="27812"/>
                    <a:pt x="904" y="27335"/>
                    <a:pt x="913" y="27083"/>
                  </a:cubicBezTo>
                  <a:cubicBezTo>
                    <a:pt x="929" y="26832"/>
                    <a:pt x="963" y="25995"/>
                    <a:pt x="980" y="25970"/>
                  </a:cubicBezTo>
                  <a:cubicBezTo>
                    <a:pt x="980" y="25969"/>
                    <a:pt x="981" y="25969"/>
                    <a:pt x="981" y="25969"/>
                  </a:cubicBezTo>
                  <a:cubicBezTo>
                    <a:pt x="997" y="25969"/>
                    <a:pt x="1080" y="26190"/>
                    <a:pt x="1088" y="26389"/>
                  </a:cubicBezTo>
                  <a:cubicBezTo>
                    <a:pt x="1097" y="26590"/>
                    <a:pt x="1097" y="26791"/>
                    <a:pt x="1164" y="26983"/>
                  </a:cubicBezTo>
                  <a:cubicBezTo>
                    <a:pt x="1231" y="27184"/>
                    <a:pt x="1298" y="27376"/>
                    <a:pt x="1331" y="27552"/>
                  </a:cubicBezTo>
                  <a:cubicBezTo>
                    <a:pt x="1356" y="27720"/>
                    <a:pt x="1406" y="28046"/>
                    <a:pt x="1565" y="28046"/>
                  </a:cubicBezTo>
                  <a:cubicBezTo>
                    <a:pt x="1724" y="28046"/>
                    <a:pt x="1984" y="27761"/>
                    <a:pt x="1934" y="27393"/>
                  </a:cubicBezTo>
                  <a:cubicBezTo>
                    <a:pt x="1892" y="27025"/>
                    <a:pt x="1808" y="26841"/>
                    <a:pt x="1808" y="26698"/>
                  </a:cubicBezTo>
                  <a:cubicBezTo>
                    <a:pt x="1808" y="26556"/>
                    <a:pt x="1842" y="26021"/>
                    <a:pt x="1950" y="25619"/>
                  </a:cubicBezTo>
                  <a:cubicBezTo>
                    <a:pt x="2068" y="25209"/>
                    <a:pt x="2118" y="24916"/>
                    <a:pt x="2009" y="24297"/>
                  </a:cubicBezTo>
                  <a:cubicBezTo>
                    <a:pt x="1892" y="23669"/>
                    <a:pt x="1699" y="23552"/>
                    <a:pt x="1750" y="23259"/>
                  </a:cubicBezTo>
                  <a:cubicBezTo>
                    <a:pt x="1800" y="22966"/>
                    <a:pt x="3373" y="19041"/>
                    <a:pt x="4160" y="17333"/>
                  </a:cubicBezTo>
                  <a:cubicBezTo>
                    <a:pt x="4955" y="15618"/>
                    <a:pt x="5181" y="14580"/>
                    <a:pt x="5298" y="12956"/>
                  </a:cubicBezTo>
                  <a:cubicBezTo>
                    <a:pt x="5424" y="11333"/>
                    <a:pt x="7549" y="1"/>
                    <a:pt x="7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4938475" y="1396000"/>
              <a:ext cx="90825" cy="269725"/>
            </a:xfrm>
            <a:custGeom>
              <a:avLst/>
              <a:gdLst/>
              <a:ahLst/>
              <a:cxnLst/>
              <a:rect l="l" t="t" r="r" b="b"/>
              <a:pathLst>
                <a:path w="3633" h="10789" extrusionOk="0">
                  <a:moveTo>
                    <a:pt x="3633" y="1"/>
                  </a:moveTo>
                  <a:cubicBezTo>
                    <a:pt x="2737" y="352"/>
                    <a:pt x="1691" y="938"/>
                    <a:pt x="1691" y="938"/>
                  </a:cubicBezTo>
                  <a:cubicBezTo>
                    <a:pt x="1691" y="938"/>
                    <a:pt x="494" y="101"/>
                    <a:pt x="319" y="101"/>
                  </a:cubicBezTo>
                  <a:cubicBezTo>
                    <a:pt x="312" y="100"/>
                    <a:pt x="305" y="100"/>
                    <a:pt x="298" y="100"/>
                  </a:cubicBezTo>
                  <a:cubicBezTo>
                    <a:pt x="233" y="100"/>
                    <a:pt x="150" y="133"/>
                    <a:pt x="59" y="193"/>
                  </a:cubicBezTo>
                  <a:cubicBezTo>
                    <a:pt x="68" y="553"/>
                    <a:pt x="76" y="913"/>
                    <a:pt x="76" y="1264"/>
                  </a:cubicBezTo>
                  <a:cubicBezTo>
                    <a:pt x="68" y="2319"/>
                    <a:pt x="76" y="3742"/>
                    <a:pt x="1" y="4821"/>
                  </a:cubicBezTo>
                  <a:cubicBezTo>
                    <a:pt x="168" y="4997"/>
                    <a:pt x="361" y="5164"/>
                    <a:pt x="578" y="5307"/>
                  </a:cubicBezTo>
                  <a:cubicBezTo>
                    <a:pt x="578" y="5307"/>
                    <a:pt x="1440" y="8445"/>
                    <a:pt x="1582" y="9525"/>
                  </a:cubicBezTo>
                  <a:cubicBezTo>
                    <a:pt x="1624" y="9793"/>
                    <a:pt x="1549" y="10228"/>
                    <a:pt x="1423" y="10789"/>
                  </a:cubicBezTo>
                  <a:cubicBezTo>
                    <a:pt x="1432" y="10763"/>
                    <a:pt x="1449" y="10738"/>
                    <a:pt x="1457" y="10713"/>
                  </a:cubicBezTo>
                  <a:cubicBezTo>
                    <a:pt x="2244" y="8998"/>
                    <a:pt x="2470" y="7960"/>
                    <a:pt x="2595" y="6336"/>
                  </a:cubicBezTo>
                  <a:cubicBezTo>
                    <a:pt x="2654" y="5591"/>
                    <a:pt x="3131" y="2804"/>
                    <a:pt x="363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5003350" y="1070025"/>
              <a:ext cx="200250" cy="238550"/>
            </a:xfrm>
            <a:custGeom>
              <a:avLst/>
              <a:gdLst/>
              <a:ahLst/>
              <a:cxnLst/>
              <a:rect l="l" t="t" r="r" b="b"/>
              <a:pathLst>
                <a:path w="8010" h="9542" extrusionOk="0">
                  <a:moveTo>
                    <a:pt x="8009" y="0"/>
                  </a:moveTo>
                  <a:lnTo>
                    <a:pt x="8009" y="0"/>
                  </a:lnTo>
                  <a:cubicBezTo>
                    <a:pt x="3164" y="1147"/>
                    <a:pt x="0" y="9541"/>
                    <a:pt x="0" y="9541"/>
                  </a:cubicBezTo>
                  <a:cubicBezTo>
                    <a:pt x="0" y="9541"/>
                    <a:pt x="33" y="9542"/>
                    <a:pt x="96" y="9542"/>
                  </a:cubicBezTo>
                  <a:cubicBezTo>
                    <a:pt x="572" y="9542"/>
                    <a:pt x="2747" y="9509"/>
                    <a:pt x="4988" y="8947"/>
                  </a:cubicBezTo>
                  <a:cubicBezTo>
                    <a:pt x="7532" y="8311"/>
                    <a:pt x="8009" y="7072"/>
                    <a:pt x="7767" y="4511"/>
                  </a:cubicBezTo>
                  <a:cubicBezTo>
                    <a:pt x="7633" y="3147"/>
                    <a:pt x="7909" y="804"/>
                    <a:pt x="800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4949975" y="2575850"/>
              <a:ext cx="101100" cy="238575"/>
            </a:xfrm>
            <a:custGeom>
              <a:avLst/>
              <a:gdLst/>
              <a:ahLst/>
              <a:cxnLst/>
              <a:rect l="l" t="t" r="r" b="b"/>
              <a:pathLst>
                <a:path w="4044" h="9543" extrusionOk="0">
                  <a:moveTo>
                    <a:pt x="2722" y="0"/>
                  </a:moveTo>
                  <a:cubicBezTo>
                    <a:pt x="2054" y="0"/>
                    <a:pt x="1487" y="328"/>
                    <a:pt x="1281" y="1357"/>
                  </a:cubicBezTo>
                  <a:cubicBezTo>
                    <a:pt x="1281" y="1357"/>
                    <a:pt x="938" y="3139"/>
                    <a:pt x="570" y="4629"/>
                  </a:cubicBezTo>
                  <a:cubicBezTo>
                    <a:pt x="202" y="6111"/>
                    <a:pt x="1" y="6546"/>
                    <a:pt x="160" y="7575"/>
                  </a:cubicBezTo>
                  <a:cubicBezTo>
                    <a:pt x="318" y="8596"/>
                    <a:pt x="681" y="9542"/>
                    <a:pt x="1266" y="9542"/>
                  </a:cubicBezTo>
                  <a:cubicBezTo>
                    <a:pt x="1271" y="9542"/>
                    <a:pt x="1276" y="9542"/>
                    <a:pt x="1281" y="9542"/>
                  </a:cubicBezTo>
                  <a:cubicBezTo>
                    <a:pt x="1876" y="9517"/>
                    <a:pt x="2964" y="8554"/>
                    <a:pt x="3508" y="6981"/>
                  </a:cubicBezTo>
                  <a:cubicBezTo>
                    <a:pt x="4043" y="5399"/>
                    <a:pt x="3608" y="3483"/>
                    <a:pt x="3725" y="2453"/>
                  </a:cubicBezTo>
                  <a:cubicBezTo>
                    <a:pt x="3834" y="1424"/>
                    <a:pt x="3683" y="76"/>
                    <a:pt x="2922" y="9"/>
                  </a:cubicBezTo>
                  <a:cubicBezTo>
                    <a:pt x="2854" y="3"/>
                    <a:pt x="2788" y="0"/>
                    <a:pt x="2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869425" y="1834550"/>
              <a:ext cx="42500" cy="133600"/>
            </a:xfrm>
            <a:custGeom>
              <a:avLst/>
              <a:gdLst/>
              <a:ahLst/>
              <a:cxnLst/>
              <a:rect l="l" t="t" r="r" b="b"/>
              <a:pathLst>
                <a:path w="1700" h="5344" extrusionOk="0">
                  <a:moveTo>
                    <a:pt x="1694" y="5328"/>
                  </a:moveTo>
                  <a:cubicBezTo>
                    <a:pt x="1684" y="5328"/>
                    <a:pt x="1665" y="5334"/>
                    <a:pt x="1641" y="5340"/>
                  </a:cubicBezTo>
                  <a:cubicBezTo>
                    <a:pt x="1668" y="5340"/>
                    <a:pt x="1689" y="5329"/>
                    <a:pt x="1697" y="5329"/>
                  </a:cubicBezTo>
                  <a:cubicBezTo>
                    <a:pt x="1699" y="5329"/>
                    <a:pt x="1700" y="5330"/>
                    <a:pt x="1700" y="5332"/>
                  </a:cubicBezTo>
                  <a:lnTo>
                    <a:pt x="1700" y="5332"/>
                  </a:lnTo>
                  <a:cubicBezTo>
                    <a:pt x="1700" y="5329"/>
                    <a:pt x="1698" y="5328"/>
                    <a:pt x="1694" y="5328"/>
                  </a:cubicBezTo>
                  <a:close/>
                  <a:moveTo>
                    <a:pt x="294" y="1"/>
                  </a:moveTo>
                  <a:cubicBezTo>
                    <a:pt x="294" y="1"/>
                    <a:pt x="235" y="327"/>
                    <a:pt x="160" y="854"/>
                  </a:cubicBezTo>
                  <a:cubicBezTo>
                    <a:pt x="126" y="1114"/>
                    <a:pt x="84" y="1432"/>
                    <a:pt x="51" y="1783"/>
                  </a:cubicBezTo>
                  <a:cubicBezTo>
                    <a:pt x="34" y="1959"/>
                    <a:pt x="18" y="2143"/>
                    <a:pt x="9" y="2336"/>
                  </a:cubicBezTo>
                  <a:cubicBezTo>
                    <a:pt x="9" y="2386"/>
                    <a:pt x="9" y="2428"/>
                    <a:pt x="1" y="2478"/>
                  </a:cubicBezTo>
                  <a:cubicBezTo>
                    <a:pt x="9" y="2536"/>
                    <a:pt x="9" y="2587"/>
                    <a:pt x="9" y="2645"/>
                  </a:cubicBezTo>
                  <a:cubicBezTo>
                    <a:pt x="26" y="2754"/>
                    <a:pt x="68" y="2855"/>
                    <a:pt x="101" y="2955"/>
                  </a:cubicBezTo>
                  <a:cubicBezTo>
                    <a:pt x="177" y="3147"/>
                    <a:pt x="260" y="3323"/>
                    <a:pt x="327" y="3499"/>
                  </a:cubicBezTo>
                  <a:cubicBezTo>
                    <a:pt x="352" y="3583"/>
                    <a:pt x="386" y="3658"/>
                    <a:pt x="411" y="3750"/>
                  </a:cubicBezTo>
                  <a:cubicBezTo>
                    <a:pt x="436" y="3842"/>
                    <a:pt x="461" y="3934"/>
                    <a:pt x="503" y="4026"/>
                  </a:cubicBezTo>
                  <a:cubicBezTo>
                    <a:pt x="603" y="4202"/>
                    <a:pt x="729" y="4311"/>
                    <a:pt x="829" y="4428"/>
                  </a:cubicBezTo>
                  <a:cubicBezTo>
                    <a:pt x="938" y="4545"/>
                    <a:pt x="1030" y="4654"/>
                    <a:pt x="1114" y="4754"/>
                  </a:cubicBezTo>
                  <a:cubicBezTo>
                    <a:pt x="1290" y="4947"/>
                    <a:pt x="1398" y="5131"/>
                    <a:pt x="1491" y="5257"/>
                  </a:cubicBezTo>
                  <a:cubicBezTo>
                    <a:pt x="1533" y="5306"/>
                    <a:pt x="1582" y="5344"/>
                    <a:pt x="1621" y="5344"/>
                  </a:cubicBezTo>
                  <a:cubicBezTo>
                    <a:pt x="1628" y="5344"/>
                    <a:pt x="1635" y="5343"/>
                    <a:pt x="1641" y="5340"/>
                  </a:cubicBezTo>
                  <a:cubicBezTo>
                    <a:pt x="1599" y="5340"/>
                    <a:pt x="1557" y="5298"/>
                    <a:pt x="1516" y="5240"/>
                  </a:cubicBezTo>
                  <a:cubicBezTo>
                    <a:pt x="1449" y="5114"/>
                    <a:pt x="1357" y="4913"/>
                    <a:pt x="1206" y="4687"/>
                  </a:cubicBezTo>
                  <a:cubicBezTo>
                    <a:pt x="1122" y="4579"/>
                    <a:pt x="1039" y="4461"/>
                    <a:pt x="938" y="4336"/>
                  </a:cubicBezTo>
                  <a:cubicBezTo>
                    <a:pt x="846" y="4219"/>
                    <a:pt x="729" y="4085"/>
                    <a:pt x="670" y="3951"/>
                  </a:cubicBezTo>
                  <a:cubicBezTo>
                    <a:pt x="637" y="3876"/>
                    <a:pt x="620" y="3792"/>
                    <a:pt x="603" y="3708"/>
                  </a:cubicBezTo>
                  <a:cubicBezTo>
                    <a:pt x="578" y="3624"/>
                    <a:pt x="545" y="3524"/>
                    <a:pt x="520" y="3432"/>
                  </a:cubicBezTo>
                  <a:cubicBezTo>
                    <a:pt x="453" y="3240"/>
                    <a:pt x="377" y="3064"/>
                    <a:pt x="302" y="2880"/>
                  </a:cubicBezTo>
                  <a:cubicBezTo>
                    <a:pt x="269" y="2788"/>
                    <a:pt x="235" y="2696"/>
                    <a:pt x="218" y="2612"/>
                  </a:cubicBezTo>
                  <a:cubicBezTo>
                    <a:pt x="218" y="2570"/>
                    <a:pt x="218" y="2528"/>
                    <a:pt x="210" y="2478"/>
                  </a:cubicBezTo>
                  <a:cubicBezTo>
                    <a:pt x="210" y="2436"/>
                    <a:pt x="210" y="2386"/>
                    <a:pt x="218" y="2336"/>
                  </a:cubicBezTo>
                  <a:cubicBezTo>
                    <a:pt x="218" y="2152"/>
                    <a:pt x="227" y="1967"/>
                    <a:pt x="227" y="1792"/>
                  </a:cubicBezTo>
                  <a:cubicBezTo>
                    <a:pt x="243" y="1440"/>
                    <a:pt x="260" y="1130"/>
                    <a:pt x="269" y="863"/>
                  </a:cubicBezTo>
                  <a:cubicBezTo>
                    <a:pt x="285" y="327"/>
                    <a:pt x="29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973200" y="2574400"/>
              <a:ext cx="72650" cy="127650"/>
            </a:xfrm>
            <a:custGeom>
              <a:avLst/>
              <a:gdLst/>
              <a:ahLst/>
              <a:cxnLst/>
              <a:rect l="l" t="t" r="r" b="b"/>
              <a:pathLst>
                <a:path w="2906" h="5106" extrusionOk="0">
                  <a:moveTo>
                    <a:pt x="2796" y="2511"/>
                  </a:moveTo>
                  <a:cubicBezTo>
                    <a:pt x="2905" y="1482"/>
                    <a:pt x="2754" y="134"/>
                    <a:pt x="1993" y="67"/>
                  </a:cubicBezTo>
                  <a:cubicBezTo>
                    <a:pt x="1240" y="0"/>
                    <a:pt x="578" y="285"/>
                    <a:pt x="352" y="1415"/>
                  </a:cubicBezTo>
                  <a:cubicBezTo>
                    <a:pt x="352" y="1415"/>
                    <a:pt x="202" y="2168"/>
                    <a:pt x="1" y="3097"/>
                  </a:cubicBezTo>
                  <a:cubicBezTo>
                    <a:pt x="813" y="3808"/>
                    <a:pt x="1758" y="4503"/>
                    <a:pt x="2855" y="5106"/>
                  </a:cubicBezTo>
                  <a:cubicBezTo>
                    <a:pt x="2855" y="4093"/>
                    <a:pt x="2721" y="3139"/>
                    <a:pt x="2796" y="2511"/>
                  </a:cubicBezTo>
                  <a:close/>
                </a:path>
              </a:pathLst>
            </a:custGeom>
            <a:solidFill>
              <a:srgbClr val="FB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4932000" y="1182800"/>
              <a:ext cx="460125" cy="800125"/>
            </a:xfrm>
            <a:custGeom>
              <a:avLst/>
              <a:gdLst/>
              <a:ahLst/>
              <a:cxnLst/>
              <a:rect l="l" t="t" r="r" b="b"/>
              <a:pathLst>
                <a:path w="18405" h="32005" extrusionOk="0">
                  <a:moveTo>
                    <a:pt x="4461" y="0"/>
                  </a:moveTo>
                  <a:cubicBezTo>
                    <a:pt x="4461" y="0"/>
                    <a:pt x="4888" y="1524"/>
                    <a:pt x="4980" y="2285"/>
                  </a:cubicBezTo>
                  <a:cubicBezTo>
                    <a:pt x="5072" y="3055"/>
                    <a:pt x="4587" y="3566"/>
                    <a:pt x="3791" y="4193"/>
                  </a:cubicBezTo>
                  <a:cubicBezTo>
                    <a:pt x="2988" y="4821"/>
                    <a:pt x="912" y="7600"/>
                    <a:pt x="452" y="8696"/>
                  </a:cubicBezTo>
                  <a:cubicBezTo>
                    <a:pt x="0" y="9792"/>
                    <a:pt x="611" y="12203"/>
                    <a:pt x="1415" y="12998"/>
                  </a:cubicBezTo>
                  <a:cubicBezTo>
                    <a:pt x="1807" y="13382"/>
                    <a:pt x="3712" y="13582"/>
                    <a:pt x="5680" y="13582"/>
                  </a:cubicBezTo>
                  <a:cubicBezTo>
                    <a:pt x="7786" y="13582"/>
                    <a:pt x="9965" y="13353"/>
                    <a:pt x="10437" y="12872"/>
                  </a:cubicBezTo>
                  <a:cubicBezTo>
                    <a:pt x="11349" y="11943"/>
                    <a:pt x="11575" y="11349"/>
                    <a:pt x="11667" y="11324"/>
                  </a:cubicBezTo>
                  <a:cubicBezTo>
                    <a:pt x="11667" y="11324"/>
                    <a:pt x="11668" y="11324"/>
                    <a:pt x="11668" y="11324"/>
                  </a:cubicBezTo>
                  <a:cubicBezTo>
                    <a:pt x="11775" y="11324"/>
                    <a:pt x="14120" y="16273"/>
                    <a:pt x="14320" y="17082"/>
                  </a:cubicBezTo>
                  <a:cubicBezTo>
                    <a:pt x="14521" y="17885"/>
                    <a:pt x="14613" y="19216"/>
                    <a:pt x="15266" y="21057"/>
                  </a:cubicBezTo>
                  <a:cubicBezTo>
                    <a:pt x="15919" y="22899"/>
                    <a:pt x="16496" y="25443"/>
                    <a:pt x="16538" y="26129"/>
                  </a:cubicBezTo>
                  <a:cubicBezTo>
                    <a:pt x="16588" y="26815"/>
                    <a:pt x="16069" y="27703"/>
                    <a:pt x="16069" y="27962"/>
                  </a:cubicBezTo>
                  <a:cubicBezTo>
                    <a:pt x="16061" y="28213"/>
                    <a:pt x="16086" y="28489"/>
                    <a:pt x="16103" y="28891"/>
                  </a:cubicBezTo>
                  <a:cubicBezTo>
                    <a:pt x="16119" y="29293"/>
                    <a:pt x="16136" y="29410"/>
                    <a:pt x="16103" y="29636"/>
                  </a:cubicBezTo>
                  <a:cubicBezTo>
                    <a:pt x="16069" y="29854"/>
                    <a:pt x="15960" y="30197"/>
                    <a:pt x="16069" y="30230"/>
                  </a:cubicBezTo>
                  <a:cubicBezTo>
                    <a:pt x="16088" y="30238"/>
                    <a:pt x="16115" y="30243"/>
                    <a:pt x="16147" y="30243"/>
                  </a:cubicBezTo>
                  <a:cubicBezTo>
                    <a:pt x="16288" y="30243"/>
                    <a:pt x="16530" y="30148"/>
                    <a:pt x="16605" y="29787"/>
                  </a:cubicBezTo>
                  <a:cubicBezTo>
                    <a:pt x="16697" y="29343"/>
                    <a:pt x="16697" y="29284"/>
                    <a:pt x="16772" y="29109"/>
                  </a:cubicBezTo>
                  <a:cubicBezTo>
                    <a:pt x="16848" y="28950"/>
                    <a:pt x="16957" y="28880"/>
                    <a:pt x="17002" y="28880"/>
                  </a:cubicBezTo>
                  <a:cubicBezTo>
                    <a:pt x="17007" y="28880"/>
                    <a:pt x="17012" y="28881"/>
                    <a:pt x="17015" y="28883"/>
                  </a:cubicBezTo>
                  <a:cubicBezTo>
                    <a:pt x="17048" y="28899"/>
                    <a:pt x="17149" y="29276"/>
                    <a:pt x="17082" y="29619"/>
                  </a:cubicBezTo>
                  <a:cubicBezTo>
                    <a:pt x="17015" y="29962"/>
                    <a:pt x="16898" y="30289"/>
                    <a:pt x="16797" y="30515"/>
                  </a:cubicBezTo>
                  <a:cubicBezTo>
                    <a:pt x="16697" y="30732"/>
                    <a:pt x="16345" y="31017"/>
                    <a:pt x="16178" y="31251"/>
                  </a:cubicBezTo>
                  <a:cubicBezTo>
                    <a:pt x="16002" y="31477"/>
                    <a:pt x="15902" y="31845"/>
                    <a:pt x="15994" y="31963"/>
                  </a:cubicBezTo>
                  <a:cubicBezTo>
                    <a:pt x="16019" y="31992"/>
                    <a:pt x="16046" y="32005"/>
                    <a:pt x="16075" y="32005"/>
                  </a:cubicBezTo>
                  <a:cubicBezTo>
                    <a:pt x="16164" y="32005"/>
                    <a:pt x="16280" y="31887"/>
                    <a:pt x="16463" y="31737"/>
                  </a:cubicBezTo>
                  <a:cubicBezTo>
                    <a:pt x="16697" y="31544"/>
                    <a:pt x="16755" y="31494"/>
                    <a:pt x="16981" y="31310"/>
                  </a:cubicBezTo>
                  <a:cubicBezTo>
                    <a:pt x="17199" y="31126"/>
                    <a:pt x="17274" y="30975"/>
                    <a:pt x="17450" y="30757"/>
                  </a:cubicBezTo>
                  <a:cubicBezTo>
                    <a:pt x="17634" y="30540"/>
                    <a:pt x="17952" y="29795"/>
                    <a:pt x="18120" y="29502"/>
                  </a:cubicBezTo>
                  <a:cubicBezTo>
                    <a:pt x="18295" y="29201"/>
                    <a:pt x="18396" y="29050"/>
                    <a:pt x="18404" y="28699"/>
                  </a:cubicBezTo>
                  <a:cubicBezTo>
                    <a:pt x="18404" y="28355"/>
                    <a:pt x="18128" y="26564"/>
                    <a:pt x="18061" y="25778"/>
                  </a:cubicBezTo>
                  <a:cubicBezTo>
                    <a:pt x="17994" y="24991"/>
                    <a:pt x="17567" y="19300"/>
                    <a:pt x="17216" y="18019"/>
                  </a:cubicBezTo>
                  <a:cubicBezTo>
                    <a:pt x="16864" y="16739"/>
                    <a:pt x="16454" y="15919"/>
                    <a:pt x="16144" y="14789"/>
                  </a:cubicBezTo>
                  <a:cubicBezTo>
                    <a:pt x="15843" y="13667"/>
                    <a:pt x="14872" y="10027"/>
                    <a:pt x="14613" y="8771"/>
                  </a:cubicBezTo>
                  <a:cubicBezTo>
                    <a:pt x="14353" y="7524"/>
                    <a:pt x="13943" y="5984"/>
                    <a:pt x="12780" y="5156"/>
                  </a:cubicBezTo>
                  <a:cubicBezTo>
                    <a:pt x="11617" y="4319"/>
                    <a:pt x="10127" y="4168"/>
                    <a:pt x="9349" y="3407"/>
                  </a:cubicBezTo>
                  <a:cubicBezTo>
                    <a:pt x="8579" y="2637"/>
                    <a:pt x="8369" y="1975"/>
                    <a:pt x="8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4991000" y="1378625"/>
              <a:ext cx="24700" cy="57575"/>
            </a:xfrm>
            <a:custGeom>
              <a:avLst/>
              <a:gdLst/>
              <a:ahLst/>
              <a:cxnLst/>
              <a:rect l="l" t="t" r="r" b="b"/>
              <a:pathLst>
                <a:path w="988" h="2303" extrusionOk="0">
                  <a:moveTo>
                    <a:pt x="988" y="1"/>
                  </a:moveTo>
                  <a:cubicBezTo>
                    <a:pt x="988" y="1"/>
                    <a:pt x="51" y="805"/>
                    <a:pt x="0" y="1851"/>
                  </a:cubicBezTo>
                  <a:lnTo>
                    <a:pt x="410" y="2302"/>
                  </a:lnTo>
                  <a:cubicBezTo>
                    <a:pt x="410" y="2302"/>
                    <a:pt x="469" y="72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5043525" y="1182800"/>
              <a:ext cx="107975" cy="71150"/>
            </a:xfrm>
            <a:custGeom>
              <a:avLst/>
              <a:gdLst/>
              <a:ahLst/>
              <a:cxnLst/>
              <a:rect l="l" t="t" r="r" b="b"/>
              <a:pathLst>
                <a:path w="4319" h="2846" extrusionOk="0">
                  <a:moveTo>
                    <a:pt x="0" y="0"/>
                  </a:moveTo>
                  <a:cubicBezTo>
                    <a:pt x="0" y="0"/>
                    <a:pt x="427" y="1524"/>
                    <a:pt x="519" y="2285"/>
                  </a:cubicBezTo>
                  <a:cubicBezTo>
                    <a:pt x="527" y="2394"/>
                    <a:pt x="527" y="2503"/>
                    <a:pt x="519" y="2603"/>
                  </a:cubicBezTo>
                  <a:cubicBezTo>
                    <a:pt x="837" y="2754"/>
                    <a:pt x="1138" y="2846"/>
                    <a:pt x="1389" y="2846"/>
                  </a:cubicBezTo>
                  <a:cubicBezTo>
                    <a:pt x="2159" y="2846"/>
                    <a:pt x="3440" y="1984"/>
                    <a:pt x="4143" y="1080"/>
                  </a:cubicBezTo>
                  <a:cubicBezTo>
                    <a:pt x="4176" y="770"/>
                    <a:pt x="4235" y="419"/>
                    <a:pt x="431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5179100" y="1415050"/>
              <a:ext cx="44575" cy="75975"/>
            </a:xfrm>
            <a:custGeom>
              <a:avLst/>
              <a:gdLst/>
              <a:ahLst/>
              <a:cxnLst/>
              <a:rect l="l" t="t" r="r" b="b"/>
              <a:pathLst>
                <a:path w="1783" h="3039" extrusionOk="0">
                  <a:moveTo>
                    <a:pt x="184" y="0"/>
                  </a:moveTo>
                  <a:lnTo>
                    <a:pt x="184" y="0"/>
                  </a:lnTo>
                  <a:cubicBezTo>
                    <a:pt x="184" y="0"/>
                    <a:pt x="0" y="2009"/>
                    <a:pt x="1080" y="3038"/>
                  </a:cubicBezTo>
                  <a:lnTo>
                    <a:pt x="1783" y="2034"/>
                  </a:lnTo>
                  <a:cubicBezTo>
                    <a:pt x="1783" y="2034"/>
                    <a:pt x="1055" y="854"/>
                    <a:pt x="184"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4882200" y="1378675"/>
              <a:ext cx="555100" cy="1365900"/>
            </a:xfrm>
            <a:custGeom>
              <a:avLst/>
              <a:gdLst/>
              <a:ahLst/>
              <a:cxnLst/>
              <a:rect l="l" t="t" r="r" b="b"/>
              <a:pathLst>
                <a:path w="22204" h="54636" extrusionOk="0">
                  <a:moveTo>
                    <a:pt x="7745" y="0"/>
                  </a:moveTo>
                  <a:cubicBezTo>
                    <a:pt x="7649" y="0"/>
                    <a:pt x="7551" y="5"/>
                    <a:pt x="7449" y="16"/>
                  </a:cubicBezTo>
                  <a:cubicBezTo>
                    <a:pt x="6528" y="99"/>
                    <a:pt x="4629" y="1079"/>
                    <a:pt x="4629" y="1079"/>
                  </a:cubicBezTo>
                  <a:cubicBezTo>
                    <a:pt x="4629" y="1079"/>
                    <a:pt x="3457" y="183"/>
                    <a:pt x="3273" y="166"/>
                  </a:cubicBezTo>
                  <a:cubicBezTo>
                    <a:pt x="3267" y="166"/>
                    <a:pt x="3261" y="166"/>
                    <a:pt x="3254" y="166"/>
                  </a:cubicBezTo>
                  <a:cubicBezTo>
                    <a:pt x="3062" y="166"/>
                    <a:pt x="2666" y="412"/>
                    <a:pt x="2285" y="1012"/>
                  </a:cubicBezTo>
                  <a:cubicBezTo>
                    <a:pt x="1900" y="1639"/>
                    <a:pt x="1657" y="2535"/>
                    <a:pt x="1791" y="3070"/>
                  </a:cubicBezTo>
                  <a:cubicBezTo>
                    <a:pt x="1934" y="3606"/>
                    <a:pt x="2293" y="4719"/>
                    <a:pt x="3315" y="5447"/>
                  </a:cubicBezTo>
                  <a:cubicBezTo>
                    <a:pt x="3315" y="5447"/>
                    <a:pt x="4051" y="8661"/>
                    <a:pt x="4151" y="9758"/>
                  </a:cubicBezTo>
                  <a:cubicBezTo>
                    <a:pt x="4260" y="10854"/>
                    <a:pt x="2436" y="14536"/>
                    <a:pt x="2821" y="18378"/>
                  </a:cubicBezTo>
                  <a:cubicBezTo>
                    <a:pt x="3214" y="22211"/>
                    <a:pt x="4972" y="26898"/>
                    <a:pt x="5474" y="29735"/>
                  </a:cubicBezTo>
                  <a:cubicBezTo>
                    <a:pt x="5474" y="29735"/>
                    <a:pt x="3867" y="35886"/>
                    <a:pt x="2344" y="39360"/>
                  </a:cubicBezTo>
                  <a:cubicBezTo>
                    <a:pt x="820" y="42833"/>
                    <a:pt x="0" y="43954"/>
                    <a:pt x="117" y="45059"/>
                  </a:cubicBezTo>
                  <a:cubicBezTo>
                    <a:pt x="243" y="46156"/>
                    <a:pt x="3072" y="51269"/>
                    <a:pt x="9073" y="53311"/>
                  </a:cubicBezTo>
                  <a:cubicBezTo>
                    <a:pt x="11835" y="54250"/>
                    <a:pt x="14222" y="54635"/>
                    <a:pt x="16136" y="54635"/>
                  </a:cubicBezTo>
                  <a:cubicBezTo>
                    <a:pt x="18386" y="54635"/>
                    <a:pt x="19982" y="54103"/>
                    <a:pt x="20764" y="53311"/>
                  </a:cubicBezTo>
                  <a:cubicBezTo>
                    <a:pt x="22204" y="51847"/>
                    <a:pt x="21509" y="50114"/>
                    <a:pt x="20530" y="48650"/>
                  </a:cubicBezTo>
                  <a:cubicBezTo>
                    <a:pt x="19559" y="47185"/>
                    <a:pt x="12671" y="33292"/>
                    <a:pt x="13399" y="28019"/>
                  </a:cubicBezTo>
                  <a:cubicBezTo>
                    <a:pt x="14136" y="22755"/>
                    <a:pt x="15567" y="19767"/>
                    <a:pt x="14655" y="16754"/>
                  </a:cubicBezTo>
                  <a:cubicBezTo>
                    <a:pt x="13734" y="13733"/>
                    <a:pt x="11316" y="10268"/>
                    <a:pt x="11341" y="9925"/>
                  </a:cubicBezTo>
                  <a:cubicBezTo>
                    <a:pt x="11475" y="8310"/>
                    <a:pt x="13056" y="4962"/>
                    <a:pt x="13307" y="4594"/>
                  </a:cubicBezTo>
                  <a:cubicBezTo>
                    <a:pt x="13550" y="4234"/>
                    <a:pt x="13416" y="4025"/>
                    <a:pt x="13333" y="3949"/>
                  </a:cubicBezTo>
                  <a:cubicBezTo>
                    <a:pt x="13333" y="3949"/>
                    <a:pt x="10905" y="1765"/>
                    <a:pt x="9943" y="1003"/>
                  </a:cubicBezTo>
                  <a:cubicBezTo>
                    <a:pt x="9095" y="327"/>
                    <a:pt x="8506" y="0"/>
                    <a:pt x="7745"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4999575" y="1895025"/>
              <a:ext cx="58600" cy="227025"/>
            </a:xfrm>
            <a:custGeom>
              <a:avLst/>
              <a:gdLst/>
              <a:ahLst/>
              <a:cxnLst/>
              <a:rect l="l" t="t" r="r" b="b"/>
              <a:pathLst>
                <a:path w="2344" h="9081" extrusionOk="0">
                  <a:moveTo>
                    <a:pt x="2160" y="0"/>
                  </a:moveTo>
                  <a:lnTo>
                    <a:pt x="2160" y="0"/>
                  </a:lnTo>
                  <a:cubicBezTo>
                    <a:pt x="2160" y="1"/>
                    <a:pt x="1440" y="3323"/>
                    <a:pt x="0" y="5892"/>
                  </a:cubicBezTo>
                  <a:lnTo>
                    <a:pt x="779" y="9081"/>
                  </a:lnTo>
                  <a:cubicBezTo>
                    <a:pt x="779" y="9081"/>
                    <a:pt x="2344" y="4536"/>
                    <a:pt x="2160"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5165525" y="2090225"/>
              <a:ext cx="84525" cy="480425"/>
            </a:xfrm>
            <a:custGeom>
              <a:avLst/>
              <a:gdLst/>
              <a:ahLst/>
              <a:cxnLst/>
              <a:rect l="l" t="t" r="r" b="b"/>
              <a:pathLst>
                <a:path w="3381" h="19217" extrusionOk="0">
                  <a:moveTo>
                    <a:pt x="2033" y="1"/>
                  </a:moveTo>
                  <a:lnTo>
                    <a:pt x="2033" y="1"/>
                  </a:lnTo>
                  <a:cubicBezTo>
                    <a:pt x="2031" y="1"/>
                    <a:pt x="1" y="10382"/>
                    <a:pt x="3380" y="19217"/>
                  </a:cubicBezTo>
                  <a:cubicBezTo>
                    <a:pt x="3380" y="19217"/>
                    <a:pt x="1690" y="12212"/>
                    <a:pt x="3113" y="6094"/>
                  </a:cubicBezTo>
                  <a:cubicBezTo>
                    <a:pt x="2393" y="3742"/>
                    <a:pt x="1933" y="1566"/>
                    <a:pt x="2033" y="1"/>
                  </a:cubicBezTo>
                  <a:cubicBezTo>
                    <a:pt x="2033" y="1"/>
                    <a:pt x="2033" y="1"/>
                    <a:pt x="2033"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4944325" y="2700975"/>
              <a:ext cx="103600" cy="98150"/>
            </a:xfrm>
            <a:custGeom>
              <a:avLst/>
              <a:gdLst/>
              <a:ahLst/>
              <a:cxnLst/>
              <a:rect l="l" t="t" r="r" b="b"/>
              <a:pathLst>
                <a:path w="4144" h="3926" extrusionOk="0">
                  <a:moveTo>
                    <a:pt x="704" y="1"/>
                  </a:moveTo>
                  <a:cubicBezTo>
                    <a:pt x="1" y="1566"/>
                    <a:pt x="302" y="2980"/>
                    <a:pt x="629" y="3591"/>
                  </a:cubicBezTo>
                  <a:cubicBezTo>
                    <a:pt x="824" y="3269"/>
                    <a:pt x="1132" y="3140"/>
                    <a:pt x="1445" y="3140"/>
                  </a:cubicBezTo>
                  <a:cubicBezTo>
                    <a:pt x="1977" y="3140"/>
                    <a:pt x="2522" y="3510"/>
                    <a:pt x="2554" y="3926"/>
                  </a:cubicBezTo>
                  <a:cubicBezTo>
                    <a:pt x="4144" y="2587"/>
                    <a:pt x="4001" y="261"/>
                    <a:pt x="4001" y="260"/>
                  </a:cubicBezTo>
                  <a:lnTo>
                    <a:pt x="4001" y="260"/>
                  </a:lnTo>
                  <a:cubicBezTo>
                    <a:pt x="3257" y="1591"/>
                    <a:pt x="1809" y="1951"/>
                    <a:pt x="1809" y="1951"/>
                  </a:cubicBezTo>
                  <a:cubicBezTo>
                    <a:pt x="980" y="1298"/>
                    <a:pt x="704" y="1"/>
                    <a:pt x="704" y="1"/>
                  </a:cubicBezTo>
                  <a:close/>
                </a:path>
              </a:pathLst>
            </a:custGeom>
            <a:solidFill>
              <a:srgbClr val="D432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4933875" y="1394125"/>
              <a:ext cx="64050" cy="42075"/>
            </a:xfrm>
            <a:custGeom>
              <a:avLst/>
              <a:gdLst/>
              <a:ahLst/>
              <a:cxnLst/>
              <a:rect l="l" t="t" r="r" b="b"/>
              <a:pathLst>
                <a:path w="2562" h="1683" extrusionOk="0">
                  <a:moveTo>
                    <a:pt x="1934" y="0"/>
                  </a:moveTo>
                  <a:lnTo>
                    <a:pt x="1" y="1682"/>
                  </a:lnTo>
                  <a:lnTo>
                    <a:pt x="2562" y="461"/>
                  </a:lnTo>
                  <a:lnTo>
                    <a:pt x="1934" y="0"/>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4983675" y="1624275"/>
              <a:ext cx="182900" cy="76175"/>
            </a:xfrm>
            <a:custGeom>
              <a:avLst/>
              <a:gdLst/>
              <a:ahLst/>
              <a:cxnLst/>
              <a:rect l="l" t="t" r="r" b="b"/>
              <a:pathLst>
                <a:path w="7316" h="3047" extrusionOk="0">
                  <a:moveTo>
                    <a:pt x="7298" y="0"/>
                  </a:moveTo>
                  <a:lnTo>
                    <a:pt x="7298" y="0"/>
                  </a:lnTo>
                  <a:cubicBezTo>
                    <a:pt x="5616" y="1247"/>
                    <a:pt x="2101" y="2545"/>
                    <a:pt x="2101" y="2545"/>
                  </a:cubicBezTo>
                  <a:cubicBezTo>
                    <a:pt x="846" y="1448"/>
                    <a:pt x="84" y="252"/>
                    <a:pt x="84" y="252"/>
                  </a:cubicBezTo>
                  <a:cubicBezTo>
                    <a:pt x="67" y="394"/>
                    <a:pt x="42" y="553"/>
                    <a:pt x="0" y="729"/>
                  </a:cubicBezTo>
                  <a:cubicBezTo>
                    <a:pt x="369" y="1222"/>
                    <a:pt x="1180" y="2243"/>
                    <a:pt x="2101" y="3047"/>
                  </a:cubicBezTo>
                  <a:cubicBezTo>
                    <a:pt x="2101" y="3047"/>
                    <a:pt x="5516" y="1457"/>
                    <a:pt x="7315" y="226"/>
                  </a:cubicBezTo>
                  <a:cubicBezTo>
                    <a:pt x="7290" y="176"/>
                    <a:pt x="7282" y="134"/>
                    <a:pt x="7282" y="109"/>
                  </a:cubicBezTo>
                  <a:cubicBezTo>
                    <a:pt x="7290" y="67"/>
                    <a:pt x="7290" y="34"/>
                    <a:pt x="7298"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4889925" y="1024400"/>
              <a:ext cx="187300" cy="390675"/>
            </a:xfrm>
            <a:custGeom>
              <a:avLst/>
              <a:gdLst/>
              <a:ahLst/>
              <a:cxnLst/>
              <a:rect l="l" t="t" r="r" b="b"/>
              <a:pathLst>
                <a:path w="7492" h="15627" extrusionOk="0">
                  <a:moveTo>
                    <a:pt x="3516" y="1"/>
                  </a:moveTo>
                  <a:cubicBezTo>
                    <a:pt x="2872" y="1968"/>
                    <a:pt x="2813" y="3390"/>
                    <a:pt x="3407" y="5725"/>
                  </a:cubicBezTo>
                  <a:cubicBezTo>
                    <a:pt x="4001" y="8052"/>
                    <a:pt x="4001" y="9266"/>
                    <a:pt x="2922" y="10245"/>
                  </a:cubicBezTo>
                  <a:cubicBezTo>
                    <a:pt x="1851" y="11224"/>
                    <a:pt x="1" y="13149"/>
                    <a:pt x="1750" y="15626"/>
                  </a:cubicBezTo>
                  <a:cubicBezTo>
                    <a:pt x="1750" y="15626"/>
                    <a:pt x="2980" y="13115"/>
                    <a:pt x="4194" y="12312"/>
                  </a:cubicBezTo>
                  <a:cubicBezTo>
                    <a:pt x="5416" y="11500"/>
                    <a:pt x="7491" y="10069"/>
                    <a:pt x="6496" y="6956"/>
                  </a:cubicBezTo>
                  <a:cubicBezTo>
                    <a:pt x="5508" y="3842"/>
                    <a:pt x="3516" y="1"/>
                    <a:pt x="351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5173225" y="1102200"/>
              <a:ext cx="33300" cy="64175"/>
            </a:xfrm>
            <a:custGeom>
              <a:avLst/>
              <a:gdLst/>
              <a:ahLst/>
              <a:cxnLst/>
              <a:rect l="l" t="t" r="r" b="b"/>
              <a:pathLst>
                <a:path w="1332" h="2567" extrusionOk="0">
                  <a:moveTo>
                    <a:pt x="940" y="1"/>
                  </a:moveTo>
                  <a:cubicBezTo>
                    <a:pt x="739" y="1"/>
                    <a:pt x="492" y="209"/>
                    <a:pt x="411" y="370"/>
                  </a:cubicBezTo>
                  <a:cubicBezTo>
                    <a:pt x="219" y="755"/>
                    <a:pt x="1" y="2396"/>
                    <a:pt x="51" y="2538"/>
                  </a:cubicBezTo>
                  <a:cubicBezTo>
                    <a:pt x="58" y="2557"/>
                    <a:pt x="80" y="2566"/>
                    <a:pt x="114" y="2566"/>
                  </a:cubicBezTo>
                  <a:cubicBezTo>
                    <a:pt x="317" y="2566"/>
                    <a:pt x="936" y="2233"/>
                    <a:pt x="1122" y="1751"/>
                  </a:cubicBezTo>
                  <a:cubicBezTo>
                    <a:pt x="1332" y="1182"/>
                    <a:pt x="1307" y="320"/>
                    <a:pt x="1122" y="86"/>
                  </a:cubicBezTo>
                  <a:cubicBezTo>
                    <a:pt x="1073" y="26"/>
                    <a:pt x="1009" y="1"/>
                    <a:pt x="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5183500" y="1157275"/>
              <a:ext cx="3150" cy="20325"/>
            </a:xfrm>
            <a:custGeom>
              <a:avLst/>
              <a:gdLst/>
              <a:ahLst/>
              <a:cxnLst/>
              <a:rect l="l" t="t" r="r" b="b"/>
              <a:pathLst>
                <a:path w="126" h="813" extrusionOk="0">
                  <a:moveTo>
                    <a:pt x="67" y="0"/>
                  </a:moveTo>
                  <a:cubicBezTo>
                    <a:pt x="34" y="0"/>
                    <a:pt x="0" y="34"/>
                    <a:pt x="0" y="67"/>
                  </a:cubicBezTo>
                  <a:lnTo>
                    <a:pt x="0" y="753"/>
                  </a:lnTo>
                  <a:cubicBezTo>
                    <a:pt x="0" y="787"/>
                    <a:pt x="34" y="812"/>
                    <a:pt x="67" y="812"/>
                  </a:cubicBezTo>
                  <a:cubicBezTo>
                    <a:pt x="100" y="812"/>
                    <a:pt x="126" y="787"/>
                    <a:pt x="126" y="753"/>
                  </a:cubicBezTo>
                  <a:lnTo>
                    <a:pt x="126" y="67"/>
                  </a:lnTo>
                  <a:cubicBezTo>
                    <a:pt x="126" y="34"/>
                    <a:pt x="100" y="0"/>
                    <a:pt x="67"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5179100" y="1172750"/>
              <a:ext cx="11950" cy="33725"/>
            </a:xfrm>
            <a:custGeom>
              <a:avLst/>
              <a:gdLst/>
              <a:ahLst/>
              <a:cxnLst/>
              <a:rect l="l" t="t" r="r" b="b"/>
              <a:pathLst>
                <a:path w="478" h="1349" extrusionOk="0">
                  <a:moveTo>
                    <a:pt x="0" y="1"/>
                  </a:moveTo>
                  <a:lnTo>
                    <a:pt x="0" y="1348"/>
                  </a:lnTo>
                  <a:lnTo>
                    <a:pt x="477" y="1348"/>
                  </a:lnTo>
                  <a:lnTo>
                    <a:pt x="47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4986600" y="1102200"/>
              <a:ext cx="33300" cy="64175"/>
            </a:xfrm>
            <a:custGeom>
              <a:avLst/>
              <a:gdLst/>
              <a:ahLst/>
              <a:cxnLst/>
              <a:rect l="l" t="t" r="r" b="b"/>
              <a:pathLst>
                <a:path w="1332" h="2567" extrusionOk="0">
                  <a:moveTo>
                    <a:pt x="392" y="1"/>
                  </a:moveTo>
                  <a:cubicBezTo>
                    <a:pt x="323" y="1"/>
                    <a:pt x="259" y="26"/>
                    <a:pt x="210" y="86"/>
                  </a:cubicBezTo>
                  <a:cubicBezTo>
                    <a:pt x="26" y="320"/>
                    <a:pt x="1" y="1182"/>
                    <a:pt x="210" y="1751"/>
                  </a:cubicBezTo>
                  <a:cubicBezTo>
                    <a:pt x="397" y="2233"/>
                    <a:pt x="1009" y="2566"/>
                    <a:pt x="1216" y="2566"/>
                  </a:cubicBezTo>
                  <a:cubicBezTo>
                    <a:pt x="1250" y="2566"/>
                    <a:pt x="1273" y="2557"/>
                    <a:pt x="1281" y="2538"/>
                  </a:cubicBezTo>
                  <a:cubicBezTo>
                    <a:pt x="1331" y="2396"/>
                    <a:pt x="1114" y="755"/>
                    <a:pt x="921" y="370"/>
                  </a:cubicBezTo>
                  <a:cubicBezTo>
                    <a:pt x="840" y="209"/>
                    <a:pt x="593"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5006475" y="1157275"/>
              <a:ext cx="2950" cy="20325"/>
            </a:xfrm>
            <a:custGeom>
              <a:avLst/>
              <a:gdLst/>
              <a:ahLst/>
              <a:cxnLst/>
              <a:rect l="l" t="t" r="r" b="b"/>
              <a:pathLst>
                <a:path w="118" h="813" extrusionOk="0">
                  <a:moveTo>
                    <a:pt x="59" y="0"/>
                  </a:moveTo>
                  <a:cubicBezTo>
                    <a:pt x="26" y="0"/>
                    <a:pt x="1" y="34"/>
                    <a:pt x="1" y="67"/>
                  </a:cubicBezTo>
                  <a:lnTo>
                    <a:pt x="1" y="753"/>
                  </a:lnTo>
                  <a:cubicBezTo>
                    <a:pt x="1" y="787"/>
                    <a:pt x="26" y="812"/>
                    <a:pt x="59" y="812"/>
                  </a:cubicBezTo>
                  <a:cubicBezTo>
                    <a:pt x="93" y="812"/>
                    <a:pt x="118" y="787"/>
                    <a:pt x="118" y="753"/>
                  </a:cubicBezTo>
                  <a:lnTo>
                    <a:pt x="118" y="67"/>
                  </a:lnTo>
                  <a:cubicBezTo>
                    <a:pt x="118" y="34"/>
                    <a:pt x="93" y="0"/>
                    <a:pt x="59"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001875" y="1172750"/>
              <a:ext cx="12150" cy="33725"/>
            </a:xfrm>
            <a:custGeom>
              <a:avLst/>
              <a:gdLst/>
              <a:ahLst/>
              <a:cxnLst/>
              <a:rect l="l" t="t" r="r" b="b"/>
              <a:pathLst>
                <a:path w="486" h="1349" extrusionOk="0">
                  <a:moveTo>
                    <a:pt x="1" y="1"/>
                  </a:moveTo>
                  <a:lnTo>
                    <a:pt x="1" y="1348"/>
                  </a:lnTo>
                  <a:lnTo>
                    <a:pt x="486" y="1348"/>
                  </a:lnTo>
                  <a:lnTo>
                    <a:pt x="48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4999775" y="970850"/>
              <a:ext cx="193575" cy="259675"/>
            </a:xfrm>
            <a:custGeom>
              <a:avLst/>
              <a:gdLst/>
              <a:ahLst/>
              <a:cxnLst/>
              <a:rect l="l" t="t" r="r" b="b"/>
              <a:pathLst>
                <a:path w="7743" h="10387" extrusionOk="0">
                  <a:moveTo>
                    <a:pt x="3867" y="0"/>
                  </a:moveTo>
                  <a:cubicBezTo>
                    <a:pt x="3022" y="0"/>
                    <a:pt x="612" y="712"/>
                    <a:pt x="310" y="2863"/>
                  </a:cubicBezTo>
                  <a:cubicBezTo>
                    <a:pt x="1" y="5005"/>
                    <a:pt x="285" y="6788"/>
                    <a:pt x="679" y="7884"/>
                  </a:cubicBezTo>
                  <a:cubicBezTo>
                    <a:pt x="1072" y="8980"/>
                    <a:pt x="2888" y="10386"/>
                    <a:pt x="3867" y="10386"/>
                  </a:cubicBezTo>
                  <a:cubicBezTo>
                    <a:pt x="4855" y="10386"/>
                    <a:pt x="6671" y="8980"/>
                    <a:pt x="7064" y="7884"/>
                  </a:cubicBezTo>
                  <a:cubicBezTo>
                    <a:pt x="7458" y="6788"/>
                    <a:pt x="7742" y="5005"/>
                    <a:pt x="7433" y="2863"/>
                  </a:cubicBezTo>
                  <a:cubicBezTo>
                    <a:pt x="7131" y="712"/>
                    <a:pt x="4721" y="0"/>
                    <a:pt x="3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4957925" y="948450"/>
              <a:ext cx="249450" cy="169725"/>
            </a:xfrm>
            <a:custGeom>
              <a:avLst/>
              <a:gdLst/>
              <a:ahLst/>
              <a:cxnLst/>
              <a:rect l="l" t="t" r="r" b="b"/>
              <a:pathLst>
                <a:path w="9978" h="6789" extrusionOk="0">
                  <a:moveTo>
                    <a:pt x="5265" y="1"/>
                  </a:moveTo>
                  <a:cubicBezTo>
                    <a:pt x="3792" y="1"/>
                    <a:pt x="3265" y="637"/>
                    <a:pt x="3265" y="637"/>
                  </a:cubicBezTo>
                  <a:cubicBezTo>
                    <a:pt x="3265" y="637"/>
                    <a:pt x="3231" y="631"/>
                    <a:pt x="3169" y="631"/>
                  </a:cubicBezTo>
                  <a:cubicBezTo>
                    <a:pt x="2866" y="631"/>
                    <a:pt x="1901" y="775"/>
                    <a:pt x="1039" y="2478"/>
                  </a:cubicBezTo>
                  <a:cubicBezTo>
                    <a:pt x="1" y="4520"/>
                    <a:pt x="980" y="6077"/>
                    <a:pt x="1901" y="6621"/>
                  </a:cubicBezTo>
                  <a:cubicBezTo>
                    <a:pt x="2344" y="4913"/>
                    <a:pt x="2930" y="3918"/>
                    <a:pt x="3776" y="2896"/>
                  </a:cubicBezTo>
                  <a:cubicBezTo>
                    <a:pt x="3776" y="2896"/>
                    <a:pt x="6981" y="4035"/>
                    <a:pt x="9174" y="6788"/>
                  </a:cubicBezTo>
                  <a:cubicBezTo>
                    <a:pt x="9174" y="6788"/>
                    <a:pt x="9977" y="6227"/>
                    <a:pt x="9801" y="4043"/>
                  </a:cubicBezTo>
                  <a:cubicBezTo>
                    <a:pt x="9626" y="1859"/>
                    <a:pt x="7517" y="1"/>
                    <a:pt x="5265"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649;p48">
            <a:extLst>
              <a:ext uri="{FF2B5EF4-FFF2-40B4-BE49-F238E27FC236}">
                <a16:creationId xmlns:a16="http://schemas.microsoft.com/office/drawing/2014/main" id="{EF5FF484-7D3A-4918-923D-9A95DE9E3D75}"/>
              </a:ext>
            </a:extLst>
          </p:cNvPr>
          <p:cNvSpPr txBox="1">
            <a:spLocks/>
          </p:cNvSpPr>
          <p:nvPr/>
        </p:nvSpPr>
        <p:spPr>
          <a:xfrm>
            <a:off x="4216685" y="2223035"/>
            <a:ext cx="2504434" cy="886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1pPr>
            <a:lvl2pPr marR="0" lvl="1"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2pPr>
            <a:lvl3pPr marR="0" lvl="2"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3pPr>
            <a:lvl4pPr marR="0" lvl="3"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4pPr>
            <a:lvl5pPr marR="0" lvl="4"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5pPr>
            <a:lvl6pPr marR="0" lvl="5"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6pPr>
            <a:lvl7pPr marR="0" lvl="6"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7pPr>
            <a:lvl8pPr marR="0" lvl="7"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8pPr>
            <a:lvl9pPr marR="0" lvl="8" algn="l" rtl="0">
              <a:lnSpc>
                <a:spcPct val="100000"/>
              </a:lnSpc>
              <a:spcBef>
                <a:spcPts val="0"/>
              </a:spcBef>
              <a:spcAft>
                <a:spcPts val="0"/>
              </a:spcAft>
              <a:buClr>
                <a:srgbClr val="FFFFFF"/>
              </a:buClr>
              <a:buSzPts val="2400"/>
              <a:buFont typeface="Work Sans"/>
              <a:buNone/>
              <a:defRPr sz="2400" b="0" i="0" u="none" strike="noStrike" cap="none">
                <a:solidFill>
                  <a:srgbClr val="FFFFFF"/>
                </a:solidFill>
                <a:latin typeface="Work Sans"/>
                <a:ea typeface="Work Sans"/>
                <a:cs typeface="Work Sans"/>
                <a:sym typeface="Work Sans"/>
              </a:defRPr>
            </a:lvl9pPr>
          </a:lstStyle>
          <a:p>
            <a:r>
              <a:rPr lang="en-SG" sz="1400" dirty="0"/>
              <a:t>Count Plot for Categorical Data: “Awarded”</a:t>
            </a:r>
          </a:p>
        </p:txBody>
      </p:sp>
      <p:pic>
        <p:nvPicPr>
          <p:cNvPr id="3" name="Picture 2">
            <a:extLst>
              <a:ext uri="{FF2B5EF4-FFF2-40B4-BE49-F238E27FC236}">
                <a16:creationId xmlns:a16="http://schemas.microsoft.com/office/drawing/2014/main" id="{2CDE7866-92C5-4CB0-9B04-6D6806402514}"/>
              </a:ext>
            </a:extLst>
          </p:cNvPr>
          <p:cNvPicPr>
            <a:picLocks noChangeAspect="1"/>
          </p:cNvPicPr>
          <p:nvPr/>
        </p:nvPicPr>
        <p:blipFill>
          <a:blip r:embed="rId3"/>
          <a:stretch>
            <a:fillRect/>
          </a:stretch>
        </p:blipFill>
        <p:spPr>
          <a:xfrm>
            <a:off x="775873" y="1216154"/>
            <a:ext cx="3325681" cy="3312014"/>
          </a:xfrm>
          <a:prstGeom prst="rect">
            <a:avLst/>
          </a:prstGeom>
        </p:spPr>
      </p:pic>
    </p:spTree>
    <p:extLst>
      <p:ext uri="{BB962C8B-B14F-4D97-AF65-F5344CB8AC3E}">
        <p14:creationId xmlns:p14="http://schemas.microsoft.com/office/powerpoint/2010/main" val="3898037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8"/>
          <p:cNvSpPr/>
          <p:nvPr/>
        </p:nvSpPr>
        <p:spPr>
          <a:xfrm>
            <a:off x="6611376" y="1197974"/>
            <a:ext cx="1975679" cy="1975629"/>
          </a:xfrm>
          <a:custGeom>
            <a:avLst/>
            <a:gdLst/>
            <a:ahLst/>
            <a:cxnLst/>
            <a:rect l="l" t="t" r="r" b="b"/>
            <a:pathLst>
              <a:path w="39947" h="39946" extrusionOk="0">
                <a:moveTo>
                  <a:pt x="19968" y="0"/>
                </a:moveTo>
                <a:cubicBezTo>
                  <a:pt x="8942" y="0"/>
                  <a:pt x="1" y="8942"/>
                  <a:pt x="1" y="19979"/>
                </a:cubicBezTo>
                <a:cubicBezTo>
                  <a:pt x="1" y="31004"/>
                  <a:pt x="8942" y="39945"/>
                  <a:pt x="19968" y="39945"/>
                </a:cubicBezTo>
                <a:cubicBezTo>
                  <a:pt x="31005" y="39945"/>
                  <a:pt x="39946" y="31004"/>
                  <a:pt x="39946" y="19979"/>
                </a:cubicBezTo>
                <a:cubicBezTo>
                  <a:pt x="39946" y="8942"/>
                  <a:pt x="31005" y="0"/>
                  <a:pt x="19968" y="0"/>
                </a:cubicBezTo>
                <a:close/>
              </a:path>
            </a:pathLst>
          </a:custGeom>
          <a:gradFill>
            <a:gsLst>
              <a:gs pos="0">
                <a:srgbClr val="FEC659">
                  <a:alpha val="55294"/>
                </a:srgbClr>
              </a:gs>
              <a:gs pos="100000">
                <a:srgbClr val="4AFFC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txBox="1">
            <a:spLocks noGrp="1"/>
          </p:cNvSpPr>
          <p:nvPr>
            <p:ph type="title"/>
          </p:nvPr>
        </p:nvSpPr>
        <p:spPr>
          <a:xfrm>
            <a:off x="721200" y="594300"/>
            <a:ext cx="77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Analysis (5)</a:t>
            </a:r>
            <a:br>
              <a:rPr lang="en"/>
            </a:br>
            <a:endParaRPr/>
          </a:p>
        </p:txBody>
      </p:sp>
      <p:grpSp>
        <p:nvGrpSpPr>
          <p:cNvPr id="651" name="Google Shape;651;p48"/>
          <p:cNvGrpSpPr/>
          <p:nvPr/>
        </p:nvGrpSpPr>
        <p:grpSpPr>
          <a:xfrm>
            <a:off x="8130603" y="1842488"/>
            <a:ext cx="963457" cy="3165813"/>
            <a:chOff x="4869425" y="948450"/>
            <a:chExt cx="567875" cy="1865975"/>
          </a:xfrm>
        </p:grpSpPr>
        <p:sp>
          <p:nvSpPr>
            <p:cNvPr id="652" name="Google Shape;652;p48"/>
            <p:cNvSpPr/>
            <p:nvPr/>
          </p:nvSpPr>
          <p:spPr>
            <a:xfrm>
              <a:off x="4870900" y="1230500"/>
              <a:ext cx="188750" cy="737525"/>
            </a:xfrm>
            <a:custGeom>
              <a:avLst/>
              <a:gdLst/>
              <a:ahLst/>
              <a:cxnLst/>
              <a:rect l="l" t="t" r="r" b="b"/>
              <a:pathLst>
                <a:path w="7550" h="29501" extrusionOk="0">
                  <a:moveTo>
                    <a:pt x="7549" y="0"/>
                  </a:moveTo>
                  <a:lnTo>
                    <a:pt x="7549" y="0"/>
                  </a:lnTo>
                  <a:cubicBezTo>
                    <a:pt x="7549" y="1"/>
                    <a:pt x="6394" y="1239"/>
                    <a:pt x="5240" y="1766"/>
                  </a:cubicBezTo>
                  <a:cubicBezTo>
                    <a:pt x="4076" y="2294"/>
                    <a:pt x="2963" y="2469"/>
                    <a:pt x="2779" y="3633"/>
                  </a:cubicBezTo>
                  <a:cubicBezTo>
                    <a:pt x="2595" y="4788"/>
                    <a:pt x="2787" y="6395"/>
                    <a:pt x="2779" y="7884"/>
                  </a:cubicBezTo>
                  <a:cubicBezTo>
                    <a:pt x="2771" y="9374"/>
                    <a:pt x="2787" y="11592"/>
                    <a:pt x="2561" y="12554"/>
                  </a:cubicBezTo>
                  <a:cubicBezTo>
                    <a:pt x="2335" y="13517"/>
                    <a:pt x="1657" y="15124"/>
                    <a:pt x="1574" y="16664"/>
                  </a:cubicBezTo>
                  <a:cubicBezTo>
                    <a:pt x="1482" y="18195"/>
                    <a:pt x="862" y="21618"/>
                    <a:pt x="544" y="22631"/>
                  </a:cubicBezTo>
                  <a:cubicBezTo>
                    <a:pt x="235" y="23635"/>
                    <a:pt x="260" y="23786"/>
                    <a:pt x="235" y="24163"/>
                  </a:cubicBezTo>
                  <a:cubicBezTo>
                    <a:pt x="201" y="24539"/>
                    <a:pt x="0" y="26539"/>
                    <a:pt x="59" y="26824"/>
                  </a:cubicBezTo>
                  <a:cubicBezTo>
                    <a:pt x="118" y="27100"/>
                    <a:pt x="369" y="27527"/>
                    <a:pt x="436" y="27853"/>
                  </a:cubicBezTo>
                  <a:cubicBezTo>
                    <a:pt x="503" y="28171"/>
                    <a:pt x="569" y="28238"/>
                    <a:pt x="712" y="28414"/>
                  </a:cubicBezTo>
                  <a:cubicBezTo>
                    <a:pt x="854" y="28590"/>
                    <a:pt x="1113" y="28858"/>
                    <a:pt x="1281" y="29142"/>
                  </a:cubicBezTo>
                  <a:cubicBezTo>
                    <a:pt x="1427" y="29379"/>
                    <a:pt x="1487" y="29500"/>
                    <a:pt x="1580" y="29500"/>
                  </a:cubicBezTo>
                  <a:cubicBezTo>
                    <a:pt x="1598" y="29500"/>
                    <a:pt x="1618" y="29495"/>
                    <a:pt x="1641" y="29485"/>
                  </a:cubicBezTo>
                  <a:cubicBezTo>
                    <a:pt x="1775" y="29435"/>
                    <a:pt x="1816" y="29092"/>
                    <a:pt x="1657" y="28749"/>
                  </a:cubicBezTo>
                  <a:cubicBezTo>
                    <a:pt x="1498" y="28397"/>
                    <a:pt x="1239" y="28205"/>
                    <a:pt x="1206" y="28012"/>
                  </a:cubicBezTo>
                  <a:cubicBezTo>
                    <a:pt x="1164" y="27812"/>
                    <a:pt x="904" y="27335"/>
                    <a:pt x="913" y="27083"/>
                  </a:cubicBezTo>
                  <a:cubicBezTo>
                    <a:pt x="929" y="26832"/>
                    <a:pt x="963" y="25995"/>
                    <a:pt x="980" y="25970"/>
                  </a:cubicBezTo>
                  <a:cubicBezTo>
                    <a:pt x="980" y="25969"/>
                    <a:pt x="981" y="25969"/>
                    <a:pt x="981" y="25969"/>
                  </a:cubicBezTo>
                  <a:cubicBezTo>
                    <a:pt x="997" y="25969"/>
                    <a:pt x="1080" y="26190"/>
                    <a:pt x="1088" y="26389"/>
                  </a:cubicBezTo>
                  <a:cubicBezTo>
                    <a:pt x="1097" y="26590"/>
                    <a:pt x="1097" y="26791"/>
                    <a:pt x="1164" y="26983"/>
                  </a:cubicBezTo>
                  <a:cubicBezTo>
                    <a:pt x="1231" y="27184"/>
                    <a:pt x="1298" y="27376"/>
                    <a:pt x="1331" y="27552"/>
                  </a:cubicBezTo>
                  <a:cubicBezTo>
                    <a:pt x="1356" y="27720"/>
                    <a:pt x="1406" y="28046"/>
                    <a:pt x="1565" y="28046"/>
                  </a:cubicBezTo>
                  <a:cubicBezTo>
                    <a:pt x="1724" y="28046"/>
                    <a:pt x="1984" y="27761"/>
                    <a:pt x="1934" y="27393"/>
                  </a:cubicBezTo>
                  <a:cubicBezTo>
                    <a:pt x="1892" y="27025"/>
                    <a:pt x="1808" y="26841"/>
                    <a:pt x="1808" y="26698"/>
                  </a:cubicBezTo>
                  <a:cubicBezTo>
                    <a:pt x="1808" y="26556"/>
                    <a:pt x="1842" y="26021"/>
                    <a:pt x="1950" y="25619"/>
                  </a:cubicBezTo>
                  <a:cubicBezTo>
                    <a:pt x="2068" y="25209"/>
                    <a:pt x="2118" y="24916"/>
                    <a:pt x="2009" y="24297"/>
                  </a:cubicBezTo>
                  <a:cubicBezTo>
                    <a:pt x="1892" y="23669"/>
                    <a:pt x="1699" y="23552"/>
                    <a:pt x="1750" y="23259"/>
                  </a:cubicBezTo>
                  <a:cubicBezTo>
                    <a:pt x="1800" y="22966"/>
                    <a:pt x="3373" y="19041"/>
                    <a:pt x="4160" y="17333"/>
                  </a:cubicBezTo>
                  <a:cubicBezTo>
                    <a:pt x="4955" y="15618"/>
                    <a:pt x="5181" y="14580"/>
                    <a:pt x="5298" y="12956"/>
                  </a:cubicBezTo>
                  <a:cubicBezTo>
                    <a:pt x="5424" y="11333"/>
                    <a:pt x="7549" y="1"/>
                    <a:pt x="75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4938475" y="1396000"/>
              <a:ext cx="90825" cy="269725"/>
            </a:xfrm>
            <a:custGeom>
              <a:avLst/>
              <a:gdLst/>
              <a:ahLst/>
              <a:cxnLst/>
              <a:rect l="l" t="t" r="r" b="b"/>
              <a:pathLst>
                <a:path w="3633" h="10789" extrusionOk="0">
                  <a:moveTo>
                    <a:pt x="3633" y="1"/>
                  </a:moveTo>
                  <a:cubicBezTo>
                    <a:pt x="2737" y="352"/>
                    <a:pt x="1691" y="938"/>
                    <a:pt x="1691" y="938"/>
                  </a:cubicBezTo>
                  <a:cubicBezTo>
                    <a:pt x="1691" y="938"/>
                    <a:pt x="494" y="101"/>
                    <a:pt x="319" y="101"/>
                  </a:cubicBezTo>
                  <a:cubicBezTo>
                    <a:pt x="312" y="100"/>
                    <a:pt x="305" y="100"/>
                    <a:pt x="298" y="100"/>
                  </a:cubicBezTo>
                  <a:cubicBezTo>
                    <a:pt x="233" y="100"/>
                    <a:pt x="150" y="133"/>
                    <a:pt x="59" y="193"/>
                  </a:cubicBezTo>
                  <a:cubicBezTo>
                    <a:pt x="68" y="553"/>
                    <a:pt x="76" y="913"/>
                    <a:pt x="76" y="1264"/>
                  </a:cubicBezTo>
                  <a:cubicBezTo>
                    <a:pt x="68" y="2319"/>
                    <a:pt x="76" y="3742"/>
                    <a:pt x="1" y="4821"/>
                  </a:cubicBezTo>
                  <a:cubicBezTo>
                    <a:pt x="168" y="4997"/>
                    <a:pt x="361" y="5164"/>
                    <a:pt x="578" y="5307"/>
                  </a:cubicBezTo>
                  <a:cubicBezTo>
                    <a:pt x="578" y="5307"/>
                    <a:pt x="1440" y="8445"/>
                    <a:pt x="1582" y="9525"/>
                  </a:cubicBezTo>
                  <a:cubicBezTo>
                    <a:pt x="1624" y="9793"/>
                    <a:pt x="1549" y="10228"/>
                    <a:pt x="1423" y="10789"/>
                  </a:cubicBezTo>
                  <a:cubicBezTo>
                    <a:pt x="1432" y="10763"/>
                    <a:pt x="1449" y="10738"/>
                    <a:pt x="1457" y="10713"/>
                  </a:cubicBezTo>
                  <a:cubicBezTo>
                    <a:pt x="2244" y="8998"/>
                    <a:pt x="2470" y="7960"/>
                    <a:pt x="2595" y="6336"/>
                  </a:cubicBezTo>
                  <a:cubicBezTo>
                    <a:pt x="2654" y="5591"/>
                    <a:pt x="3131" y="2804"/>
                    <a:pt x="3633"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5003350" y="1070025"/>
              <a:ext cx="200250" cy="238550"/>
            </a:xfrm>
            <a:custGeom>
              <a:avLst/>
              <a:gdLst/>
              <a:ahLst/>
              <a:cxnLst/>
              <a:rect l="l" t="t" r="r" b="b"/>
              <a:pathLst>
                <a:path w="8010" h="9542" extrusionOk="0">
                  <a:moveTo>
                    <a:pt x="8009" y="0"/>
                  </a:moveTo>
                  <a:lnTo>
                    <a:pt x="8009" y="0"/>
                  </a:lnTo>
                  <a:cubicBezTo>
                    <a:pt x="3164" y="1147"/>
                    <a:pt x="0" y="9541"/>
                    <a:pt x="0" y="9541"/>
                  </a:cubicBezTo>
                  <a:cubicBezTo>
                    <a:pt x="0" y="9541"/>
                    <a:pt x="33" y="9542"/>
                    <a:pt x="96" y="9542"/>
                  </a:cubicBezTo>
                  <a:cubicBezTo>
                    <a:pt x="572" y="9542"/>
                    <a:pt x="2747" y="9509"/>
                    <a:pt x="4988" y="8947"/>
                  </a:cubicBezTo>
                  <a:cubicBezTo>
                    <a:pt x="7532" y="8311"/>
                    <a:pt x="8009" y="7072"/>
                    <a:pt x="7767" y="4511"/>
                  </a:cubicBezTo>
                  <a:cubicBezTo>
                    <a:pt x="7633" y="3147"/>
                    <a:pt x="7909" y="804"/>
                    <a:pt x="8009" y="0"/>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4949975" y="2575850"/>
              <a:ext cx="101100" cy="238575"/>
            </a:xfrm>
            <a:custGeom>
              <a:avLst/>
              <a:gdLst/>
              <a:ahLst/>
              <a:cxnLst/>
              <a:rect l="l" t="t" r="r" b="b"/>
              <a:pathLst>
                <a:path w="4044" h="9543" extrusionOk="0">
                  <a:moveTo>
                    <a:pt x="2722" y="0"/>
                  </a:moveTo>
                  <a:cubicBezTo>
                    <a:pt x="2054" y="0"/>
                    <a:pt x="1487" y="328"/>
                    <a:pt x="1281" y="1357"/>
                  </a:cubicBezTo>
                  <a:cubicBezTo>
                    <a:pt x="1281" y="1357"/>
                    <a:pt x="938" y="3139"/>
                    <a:pt x="570" y="4629"/>
                  </a:cubicBezTo>
                  <a:cubicBezTo>
                    <a:pt x="202" y="6111"/>
                    <a:pt x="1" y="6546"/>
                    <a:pt x="160" y="7575"/>
                  </a:cubicBezTo>
                  <a:cubicBezTo>
                    <a:pt x="318" y="8596"/>
                    <a:pt x="681" y="9542"/>
                    <a:pt x="1266" y="9542"/>
                  </a:cubicBezTo>
                  <a:cubicBezTo>
                    <a:pt x="1271" y="9542"/>
                    <a:pt x="1276" y="9542"/>
                    <a:pt x="1281" y="9542"/>
                  </a:cubicBezTo>
                  <a:cubicBezTo>
                    <a:pt x="1876" y="9517"/>
                    <a:pt x="2964" y="8554"/>
                    <a:pt x="3508" y="6981"/>
                  </a:cubicBezTo>
                  <a:cubicBezTo>
                    <a:pt x="4043" y="5399"/>
                    <a:pt x="3608" y="3483"/>
                    <a:pt x="3725" y="2453"/>
                  </a:cubicBezTo>
                  <a:cubicBezTo>
                    <a:pt x="3834" y="1424"/>
                    <a:pt x="3683" y="76"/>
                    <a:pt x="2922" y="9"/>
                  </a:cubicBezTo>
                  <a:cubicBezTo>
                    <a:pt x="2854" y="3"/>
                    <a:pt x="2788" y="0"/>
                    <a:pt x="27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869425" y="1834550"/>
              <a:ext cx="42500" cy="133600"/>
            </a:xfrm>
            <a:custGeom>
              <a:avLst/>
              <a:gdLst/>
              <a:ahLst/>
              <a:cxnLst/>
              <a:rect l="l" t="t" r="r" b="b"/>
              <a:pathLst>
                <a:path w="1700" h="5344" extrusionOk="0">
                  <a:moveTo>
                    <a:pt x="1694" y="5328"/>
                  </a:moveTo>
                  <a:cubicBezTo>
                    <a:pt x="1684" y="5328"/>
                    <a:pt x="1665" y="5334"/>
                    <a:pt x="1641" y="5340"/>
                  </a:cubicBezTo>
                  <a:cubicBezTo>
                    <a:pt x="1668" y="5340"/>
                    <a:pt x="1689" y="5329"/>
                    <a:pt x="1697" y="5329"/>
                  </a:cubicBezTo>
                  <a:cubicBezTo>
                    <a:pt x="1699" y="5329"/>
                    <a:pt x="1700" y="5330"/>
                    <a:pt x="1700" y="5332"/>
                  </a:cubicBezTo>
                  <a:lnTo>
                    <a:pt x="1700" y="5332"/>
                  </a:lnTo>
                  <a:cubicBezTo>
                    <a:pt x="1700" y="5329"/>
                    <a:pt x="1698" y="5328"/>
                    <a:pt x="1694" y="5328"/>
                  </a:cubicBezTo>
                  <a:close/>
                  <a:moveTo>
                    <a:pt x="294" y="1"/>
                  </a:moveTo>
                  <a:cubicBezTo>
                    <a:pt x="294" y="1"/>
                    <a:pt x="235" y="327"/>
                    <a:pt x="160" y="854"/>
                  </a:cubicBezTo>
                  <a:cubicBezTo>
                    <a:pt x="126" y="1114"/>
                    <a:pt x="84" y="1432"/>
                    <a:pt x="51" y="1783"/>
                  </a:cubicBezTo>
                  <a:cubicBezTo>
                    <a:pt x="34" y="1959"/>
                    <a:pt x="18" y="2143"/>
                    <a:pt x="9" y="2336"/>
                  </a:cubicBezTo>
                  <a:cubicBezTo>
                    <a:pt x="9" y="2386"/>
                    <a:pt x="9" y="2428"/>
                    <a:pt x="1" y="2478"/>
                  </a:cubicBezTo>
                  <a:cubicBezTo>
                    <a:pt x="9" y="2536"/>
                    <a:pt x="9" y="2587"/>
                    <a:pt x="9" y="2645"/>
                  </a:cubicBezTo>
                  <a:cubicBezTo>
                    <a:pt x="26" y="2754"/>
                    <a:pt x="68" y="2855"/>
                    <a:pt x="101" y="2955"/>
                  </a:cubicBezTo>
                  <a:cubicBezTo>
                    <a:pt x="177" y="3147"/>
                    <a:pt x="260" y="3323"/>
                    <a:pt x="327" y="3499"/>
                  </a:cubicBezTo>
                  <a:cubicBezTo>
                    <a:pt x="352" y="3583"/>
                    <a:pt x="386" y="3658"/>
                    <a:pt x="411" y="3750"/>
                  </a:cubicBezTo>
                  <a:cubicBezTo>
                    <a:pt x="436" y="3842"/>
                    <a:pt x="461" y="3934"/>
                    <a:pt x="503" y="4026"/>
                  </a:cubicBezTo>
                  <a:cubicBezTo>
                    <a:pt x="603" y="4202"/>
                    <a:pt x="729" y="4311"/>
                    <a:pt x="829" y="4428"/>
                  </a:cubicBezTo>
                  <a:cubicBezTo>
                    <a:pt x="938" y="4545"/>
                    <a:pt x="1030" y="4654"/>
                    <a:pt x="1114" y="4754"/>
                  </a:cubicBezTo>
                  <a:cubicBezTo>
                    <a:pt x="1290" y="4947"/>
                    <a:pt x="1398" y="5131"/>
                    <a:pt x="1491" y="5257"/>
                  </a:cubicBezTo>
                  <a:cubicBezTo>
                    <a:pt x="1533" y="5306"/>
                    <a:pt x="1582" y="5344"/>
                    <a:pt x="1621" y="5344"/>
                  </a:cubicBezTo>
                  <a:cubicBezTo>
                    <a:pt x="1628" y="5344"/>
                    <a:pt x="1635" y="5343"/>
                    <a:pt x="1641" y="5340"/>
                  </a:cubicBezTo>
                  <a:cubicBezTo>
                    <a:pt x="1599" y="5340"/>
                    <a:pt x="1557" y="5298"/>
                    <a:pt x="1516" y="5240"/>
                  </a:cubicBezTo>
                  <a:cubicBezTo>
                    <a:pt x="1449" y="5114"/>
                    <a:pt x="1357" y="4913"/>
                    <a:pt x="1206" y="4687"/>
                  </a:cubicBezTo>
                  <a:cubicBezTo>
                    <a:pt x="1122" y="4579"/>
                    <a:pt x="1039" y="4461"/>
                    <a:pt x="938" y="4336"/>
                  </a:cubicBezTo>
                  <a:cubicBezTo>
                    <a:pt x="846" y="4219"/>
                    <a:pt x="729" y="4085"/>
                    <a:pt x="670" y="3951"/>
                  </a:cubicBezTo>
                  <a:cubicBezTo>
                    <a:pt x="637" y="3876"/>
                    <a:pt x="620" y="3792"/>
                    <a:pt x="603" y="3708"/>
                  </a:cubicBezTo>
                  <a:cubicBezTo>
                    <a:pt x="578" y="3624"/>
                    <a:pt x="545" y="3524"/>
                    <a:pt x="520" y="3432"/>
                  </a:cubicBezTo>
                  <a:cubicBezTo>
                    <a:pt x="453" y="3240"/>
                    <a:pt x="377" y="3064"/>
                    <a:pt x="302" y="2880"/>
                  </a:cubicBezTo>
                  <a:cubicBezTo>
                    <a:pt x="269" y="2788"/>
                    <a:pt x="235" y="2696"/>
                    <a:pt x="218" y="2612"/>
                  </a:cubicBezTo>
                  <a:cubicBezTo>
                    <a:pt x="218" y="2570"/>
                    <a:pt x="218" y="2528"/>
                    <a:pt x="210" y="2478"/>
                  </a:cubicBezTo>
                  <a:cubicBezTo>
                    <a:pt x="210" y="2436"/>
                    <a:pt x="210" y="2386"/>
                    <a:pt x="218" y="2336"/>
                  </a:cubicBezTo>
                  <a:cubicBezTo>
                    <a:pt x="218" y="2152"/>
                    <a:pt x="227" y="1967"/>
                    <a:pt x="227" y="1792"/>
                  </a:cubicBezTo>
                  <a:cubicBezTo>
                    <a:pt x="243" y="1440"/>
                    <a:pt x="260" y="1130"/>
                    <a:pt x="269" y="863"/>
                  </a:cubicBezTo>
                  <a:cubicBezTo>
                    <a:pt x="285" y="327"/>
                    <a:pt x="29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973200" y="2574400"/>
              <a:ext cx="72650" cy="127650"/>
            </a:xfrm>
            <a:custGeom>
              <a:avLst/>
              <a:gdLst/>
              <a:ahLst/>
              <a:cxnLst/>
              <a:rect l="l" t="t" r="r" b="b"/>
              <a:pathLst>
                <a:path w="2906" h="5106" extrusionOk="0">
                  <a:moveTo>
                    <a:pt x="2796" y="2511"/>
                  </a:moveTo>
                  <a:cubicBezTo>
                    <a:pt x="2905" y="1482"/>
                    <a:pt x="2754" y="134"/>
                    <a:pt x="1993" y="67"/>
                  </a:cubicBezTo>
                  <a:cubicBezTo>
                    <a:pt x="1240" y="0"/>
                    <a:pt x="578" y="285"/>
                    <a:pt x="352" y="1415"/>
                  </a:cubicBezTo>
                  <a:cubicBezTo>
                    <a:pt x="352" y="1415"/>
                    <a:pt x="202" y="2168"/>
                    <a:pt x="1" y="3097"/>
                  </a:cubicBezTo>
                  <a:cubicBezTo>
                    <a:pt x="813" y="3808"/>
                    <a:pt x="1758" y="4503"/>
                    <a:pt x="2855" y="5106"/>
                  </a:cubicBezTo>
                  <a:cubicBezTo>
                    <a:pt x="2855" y="4093"/>
                    <a:pt x="2721" y="3139"/>
                    <a:pt x="2796" y="2511"/>
                  </a:cubicBezTo>
                  <a:close/>
                </a:path>
              </a:pathLst>
            </a:custGeom>
            <a:solidFill>
              <a:srgbClr val="FBE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4932000" y="1182800"/>
              <a:ext cx="460125" cy="800125"/>
            </a:xfrm>
            <a:custGeom>
              <a:avLst/>
              <a:gdLst/>
              <a:ahLst/>
              <a:cxnLst/>
              <a:rect l="l" t="t" r="r" b="b"/>
              <a:pathLst>
                <a:path w="18405" h="32005" extrusionOk="0">
                  <a:moveTo>
                    <a:pt x="4461" y="0"/>
                  </a:moveTo>
                  <a:cubicBezTo>
                    <a:pt x="4461" y="0"/>
                    <a:pt x="4888" y="1524"/>
                    <a:pt x="4980" y="2285"/>
                  </a:cubicBezTo>
                  <a:cubicBezTo>
                    <a:pt x="5072" y="3055"/>
                    <a:pt x="4587" y="3566"/>
                    <a:pt x="3791" y="4193"/>
                  </a:cubicBezTo>
                  <a:cubicBezTo>
                    <a:pt x="2988" y="4821"/>
                    <a:pt x="912" y="7600"/>
                    <a:pt x="452" y="8696"/>
                  </a:cubicBezTo>
                  <a:cubicBezTo>
                    <a:pt x="0" y="9792"/>
                    <a:pt x="611" y="12203"/>
                    <a:pt x="1415" y="12998"/>
                  </a:cubicBezTo>
                  <a:cubicBezTo>
                    <a:pt x="1807" y="13382"/>
                    <a:pt x="3712" y="13582"/>
                    <a:pt x="5680" y="13582"/>
                  </a:cubicBezTo>
                  <a:cubicBezTo>
                    <a:pt x="7786" y="13582"/>
                    <a:pt x="9965" y="13353"/>
                    <a:pt x="10437" y="12872"/>
                  </a:cubicBezTo>
                  <a:cubicBezTo>
                    <a:pt x="11349" y="11943"/>
                    <a:pt x="11575" y="11349"/>
                    <a:pt x="11667" y="11324"/>
                  </a:cubicBezTo>
                  <a:cubicBezTo>
                    <a:pt x="11667" y="11324"/>
                    <a:pt x="11668" y="11324"/>
                    <a:pt x="11668" y="11324"/>
                  </a:cubicBezTo>
                  <a:cubicBezTo>
                    <a:pt x="11775" y="11324"/>
                    <a:pt x="14120" y="16273"/>
                    <a:pt x="14320" y="17082"/>
                  </a:cubicBezTo>
                  <a:cubicBezTo>
                    <a:pt x="14521" y="17885"/>
                    <a:pt x="14613" y="19216"/>
                    <a:pt x="15266" y="21057"/>
                  </a:cubicBezTo>
                  <a:cubicBezTo>
                    <a:pt x="15919" y="22899"/>
                    <a:pt x="16496" y="25443"/>
                    <a:pt x="16538" y="26129"/>
                  </a:cubicBezTo>
                  <a:cubicBezTo>
                    <a:pt x="16588" y="26815"/>
                    <a:pt x="16069" y="27703"/>
                    <a:pt x="16069" y="27962"/>
                  </a:cubicBezTo>
                  <a:cubicBezTo>
                    <a:pt x="16061" y="28213"/>
                    <a:pt x="16086" y="28489"/>
                    <a:pt x="16103" y="28891"/>
                  </a:cubicBezTo>
                  <a:cubicBezTo>
                    <a:pt x="16119" y="29293"/>
                    <a:pt x="16136" y="29410"/>
                    <a:pt x="16103" y="29636"/>
                  </a:cubicBezTo>
                  <a:cubicBezTo>
                    <a:pt x="16069" y="29854"/>
                    <a:pt x="15960" y="30197"/>
                    <a:pt x="16069" y="30230"/>
                  </a:cubicBezTo>
                  <a:cubicBezTo>
                    <a:pt x="16088" y="30238"/>
                    <a:pt x="16115" y="30243"/>
                    <a:pt x="16147" y="30243"/>
                  </a:cubicBezTo>
                  <a:cubicBezTo>
                    <a:pt x="16288" y="30243"/>
                    <a:pt x="16530" y="30148"/>
                    <a:pt x="16605" y="29787"/>
                  </a:cubicBezTo>
                  <a:cubicBezTo>
                    <a:pt x="16697" y="29343"/>
                    <a:pt x="16697" y="29284"/>
                    <a:pt x="16772" y="29109"/>
                  </a:cubicBezTo>
                  <a:cubicBezTo>
                    <a:pt x="16848" y="28950"/>
                    <a:pt x="16957" y="28880"/>
                    <a:pt x="17002" y="28880"/>
                  </a:cubicBezTo>
                  <a:cubicBezTo>
                    <a:pt x="17007" y="28880"/>
                    <a:pt x="17012" y="28881"/>
                    <a:pt x="17015" y="28883"/>
                  </a:cubicBezTo>
                  <a:cubicBezTo>
                    <a:pt x="17048" y="28899"/>
                    <a:pt x="17149" y="29276"/>
                    <a:pt x="17082" y="29619"/>
                  </a:cubicBezTo>
                  <a:cubicBezTo>
                    <a:pt x="17015" y="29962"/>
                    <a:pt x="16898" y="30289"/>
                    <a:pt x="16797" y="30515"/>
                  </a:cubicBezTo>
                  <a:cubicBezTo>
                    <a:pt x="16697" y="30732"/>
                    <a:pt x="16345" y="31017"/>
                    <a:pt x="16178" y="31251"/>
                  </a:cubicBezTo>
                  <a:cubicBezTo>
                    <a:pt x="16002" y="31477"/>
                    <a:pt x="15902" y="31845"/>
                    <a:pt x="15994" y="31963"/>
                  </a:cubicBezTo>
                  <a:cubicBezTo>
                    <a:pt x="16019" y="31992"/>
                    <a:pt x="16046" y="32005"/>
                    <a:pt x="16075" y="32005"/>
                  </a:cubicBezTo>
                  <a:cubicBezTo>
                    <a:pt x="16164" y="32005"/>
                    <a:pt x="16280" y="31887"/>
                    <a:pt x="16463" y="31737"/>
                  </a:cubicBezTo>
                  <a:cubicBezTo>
                    <a:pt x="16697" y="31544"/>
                    <a:pt x="16755" y="31494"/>
                    <a:pt x="16981" y="31310"/>
                  </a:cubicBezTo>
                  <a:cubicBezTo>
                    <a:pt x="17199" y="31126"/>
                    <a:pt x="17274" y="30975"/>
                    <a:pt x="17450" y="30757"/>
                  </a:cubicBezTo>
                  <a:cubicBezTo>
                    <a:pt x="17634" y="30540"/>
                    <a:pt x="17952" y="29795"/>
                    <a:pt x="18120" y="29502"/>
                  </a:cubicBezTo>
                  <a:cubicBezTo>
                    <a:pt x="18295" y="29201"/>
                    <a:pt x="18396" y="29050"/>
                    <a:pt x="18404" y="28699"/>
                  </a:cubicBezTo>
                  <a:cubicBezTo>
                    <a:pt x="18404" y="28355"/>
                    <a:pt x="18128" y="26564"/>
                    <a:pt x="18061" y="25778"/>
                  </a:cubicBezTo>
                  <a:cubicBezTo>
                    <a:pt x="17994" y="24991"/>
                    <a:pt x="17567" y="19300"/>
                    <a:pt x="17216" y="18019"/>
                  </a:cubicBezTo>
                  <a:cubicBezTo>
                    <a:pt x="16864" y="16739"/>
                    <a:pt x="16454" y="15919"/>
                    <a:pt x="16144" y="14789"/>
                  </a:cubicBezTo>
                  <a:cubicBezTo>
                    <a:pt x="15843" y="13667"/>
                    <a:pt x="14872" y="10027"/>
                    <a:pt x="14613" y="8771"/>
                  </a:cubicBezTo>
                  <a:cubicBezTo>
                    <a:pt x="14353" y="7524"/>
                    <a:pt x="13943" y="5984"/>
                    <a:pt x="12780" y="5156"/>
                  </a:cubicBezTo>
                  <a:cubicBezTo>
                    <a:pt x="11617" y="4319"/>
                    <a:pt x="10127" y="4168"/>
                    <a:pt x="9349" y="3407"/>
                  </a:cubicBezTo>
                  <a:cubicBezTo>
                    <a:pt x="8579" y="2637"/>
                    <a:pt x="8369" y="1975"/>
                    <a:pt x="87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4991000" y="1378625"/>
              <a:ext cx="24700" cy="57575"/>
            </a:xfrm>
            <a:custGeom>
              <a:avLst/>
              <a:gdLst/>
              <a:ahLst/>
              <a:cxnLst/>
              <a:rect l="l" t="t" r="r" b="b"/>
              <a:pathLst>
                <a:path w="988" h="2303" extrusionOk="0">
                  <a:moveTo>
                    <a:pt x="988" y="1"/>
                  </a:moveTo>
                  <a:cubicBezTo>
                    <a:pt x="988" y="1"/>
                    <a:pt x="51" y="805"/>
                    <a:pt x="0" y="1851"/>
                  </a:cubicBezTo>
                  <a:lnTo>
                    <a:pt x="410" y="2302"/>
                  </a:lnTo>
                  <a:cubicBezTo>
                    <a:pt x="410" y="2302"/>
                    <a:pt x="469" y="721"/>
                    <a:pt x="988" y="1"/>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5043525" y="1182800"/>
              <a:ext cx="107975" cy="71150"/>
            </a:xfrm>
            <a:custGeom>
              <a:avLst/>
              <a:gdLst/>
              <a:ahLst/>
              <a:cxnLst/>
              <a:rect l="l" t="t" r="r" b="b"/>
              <a:pathLst>
                <a:path w="4319" h="2846" extrusionOk="0">
                  <a:moveTo>
                    <a:pt x="0" y="0"/>
                  </a:moveTo>
                  <a:cubicBezTo>
                    <a:pt x="0" y="0"/>
                    <a:pt x="427" y="1524"/>
                    <a:pt x="519" y="2285"/>
                  </a:cubicBezTo>
                  <a:cubicBezTo>
                    <a:pt x="527" y="2394"/>
                    <a:pt x="527" y="2503"/>
                    <a:pt x="519" y="2603"/>
                  </a:cubicBezTo>
                  <a:cubicBezTo>
                    <a:pt x="837" y="2754"/>
                    <a:pt x="1138" y="2846"/>
                    <a:pt x="1389" y="2846"/>
                  </a:cubicBezTo>
                  <a:cubicBezTo>
                    <a:pt x="2159" y="2846"/>
                    <a:pt x="3440" y="1984"/>
                    <a:pt x="4143" y="1080"/>
                  </a:cubicBezTo>
                  <a:cubicBezTo>
                    <a:pt x="4176" y="770"/>
                    <a:pt x="4235" y="419"/>
                    <a:pt x="4319"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5179100" y="1415050"/>
              <a:ext cx="44575" cy="75975"/>
            </a:xfrm>
            <a:custGeom>
              <a:avLst/>
              <a:gdLst/>
              <a:ahLst/>
              <a:cxnLst/>
              <a:rect l="l" t="t" r="r" b="b"/>
              <a:pathLst>
                <a:path w="1783" h="3039" extrusionOk="0">
                  <a:moveTo>
                    <a:pt x="184" y="0"/>
                  </a:moveTo>
                  <a:lnTo>
                    <a:pt x="184" y="0"/>
                  </a:lnTo>
                  <a:cubicBezTo>
                    <a:pt x="184" y="0"/>
                    <a:pt x="0" y="2009"/>
                    <a:pt x="1080" y="3038"/>
                  </a:cubicBezTo>
                  <a:lnTo>
                    <a:pt x="1783" y="2034"/>
                  </a:lnTo>
                  <a:cubicBezTo>
                    <a:pt x="1783" y="2034"/>
                    <a:pt x="1055" y="854"/>
                    <a:pt x="184" y="0"/>
                  </a:cubicBez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4882200" y="1378675"/>
              <a:ext cx="555100" cy="1365900"/>
            </a:xfrm>
            <a:custGeom>
              <a:avLst/>
              <a:gdLst/>
              <a:ahLst/>
              <a:cxnLst/>
              <a:rect l="l" t="t" r="r" b="b"/>
              <a:pathLst>
                <a:path w="22204" h="54636" extrusionOk="0">
                  <a:moveTo>
                    <a:pt x="7745" y="0"/>
                  </a:moveTo>
                  <a:cubicBezTo>
                    <a:pt x="7649" y="0"/>
                    <a:pt x="7551" y="5"/>
                    <a:pt x="7449" y="16"/>
                  </a:cubicBezTo>
                  <a:cubicBezTo>
                    <a:pt x="6528" y="99"/>
                    <a:pt x="4629" y="1079"/>
                    <a:pt x="4629" y="1079"/>
                  </a:cubicBezTo>
                  <a:cubicBezTo>
                    <a:pt x="4629" y="1079"/>
                    <a:pt x="3457" y="183"/>
                    <a:pt x="3273" y="166"/>
                  </a:cubicBezTo>
                  <a:cubicBezTo>
                    <a:pt x="3267" y="166"/>
                    <a:pt x="3261" y="166"/>
                    <a:pt x="3254" y="166"/>
                  </a:cubicBezTo>
                  <a:cubicBezTo>
                    <a:pt x="3062" y="166"/>
                    <a:pt x="2666" y="412"/>
                    <a:pt x="2285" y="1012"/>
                  </a:cubicBezTo>
                  <a:cubicBezTo>
                    <a:pt x="1900" y="1639"/>
                    <a:pt x="1657" y="2535"/>
                    <a:pt x="1791" y="3070"/>
                  </a:cubicBezTo>
                  <a:cubicBezTo>
                    <a:pt x="1934" y="3606"/>
                    <a:pt x="2293" y="4719"/>
                    <a:pt x="3315" y="5447"/>
                  </a:cubicBezTo>
                  <a:cubicBezTo>
                    <a:pt x="3315" y="5447"/>
                    <a:pt x="4051" y="8661"/>
                    <a:pt x="4151" y="9758"/>
                  </a:cubicBezTo>
                  <a:cubicBezTo>
                    <a:pt x="4260" y="10854"/>
                    <a:pt x="2436" y="14536"/>
                    <a:pt x="2821" y="18378"/>
                  </a:cubicBezTo>
                  <a:cubicBezTo>
                    <a:pt x="3214" y="22211"/>
                    <a:pt x="4972" y="26898"/>
                    <a:pt x="5474" y="29735"/>
                  </a:cubicBezTo>
                  <a:cubicBezTo>
                    <a:pt x="5474" y="29735"/>
                    <a:pt x="3867" y="35886"/>
                    <a:pt x="2344" y="39360"/>
                  </a:cubicBezTo>
                  <a:cubicBezTo>
                    <a:pt x="820" y="42833"/>
                    <a:pt x="0" y="43954"/>
                    <a:pt x="117" y="45059"/>
                  </a:cubicBezTo>
                  <a:cubicBezTo>
                    <a:pt x="243" y="46156"/>
                    <a:pt x="3072" y="51269"/>
                    <a:pt x="9073" y="53311"/>
                  </a:cubicBezTo>
                  <a:cubicBezTo>
                    <a:pt x="11835" y="54250"/>
                    <a:pt x="14222" y="54635"/>
                    <a:pt x="16136" y="54635"/>
                  </a:cubicBezTo>
                  <a:cubicBezTo>
                    <a:pt x="18386" y="54635"/>
                    <a:pt x="19982" y="54103"/>
                    <a:pt x="20764" y="53311"/>
                  </a:cubicBezTo>
                  <a:cubicBezTo>
                    <a:pt x="22204" y="51847"/>
                    <a:pt x="21509" y="50114"/>
                    <a:pt x="20530" y="48650"/>
                  </a:cubicBezTo>
                  <a:cubicBezTo>
                    <a:pt x="19559" y="47185"/>
                    <a:pt x="12671" y="33292"/>
                    <a:pt x="13399" y="28019"/>
                  </a:cubicBezTo>
                  <a:cubicBezTo>
                    <a:pt x="14136" y="22755"/>
                    <a:pt x="15567" y="19767"/>
                    <a:pt x="14655" y="16754"/>
                  </a:cubicBezTo>
                  <a:cubicBezTo>
                    <a:pt x="13734" y="13733"/>
                    <a:pt x="11316" y="10268"/>
                    <a:pt x="11341" y="9925"/>
                  </a:cubicBezTo>
                  <a:cubicBezTo>
                    <a:pt x="11475" y="8310"/>
                    <a:pt x="13056" y="4962"/>
                    <a:pt x="13307" y="4594"/>
                  </a:cubicBezTo>
                  <a:cubicBezTo>
                    <a:pt x="13550" y="4234"/>
                    <a:pt x="13416" y="4025"/>
                    <a:pt x="13333" y="3949"/>
                  </a:cubicBezTo>
                  <a:cubicBezTo>
                    <a:pt x="13333" y="3949"/>
                    <a:pt x="10905" y="1765"/>
                    <a:pt x="9943" y="1003"/>
                  </a:cubicBezTo>
                  <a:cubicBezTo>
                    <a:pt x="9095" y="327"/>
                    <a:pt x="8506" y="0"/>
                    <a:pt x="7745" y="0"/>
                  </a:cubicBezTo>
                  <a:close/>
                </a:path>
              </a:pathLst>
            </a:custGeom>
            <a:solidFill>
              <a:srgbClr val="C63C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4999575" y="1895025"/>
              <a:ext cx="58600" cy="227025"/>
            </a:xfrm>
            <a:custGeom>
              <a:avLst/>
              <a:gdLst/>
              <a:ahLst/>
              <a:cxnLst/>
              <a:rect l="l" t="t" r="r" b="b"/>
              <a:pathLst>
                <a:path w="2344" h="9081" extrusionOk="0">
                  <a:moveTo>
                    <a:pt x="2160" y="0"/>
                  </a:moveTo>
                  <a:lnTo>
                    <a:pt x="2160" y="0"/>
                  </a:lnTo>
                  <a:cubicBezTo>
                    <a:pt x="2160" y="1"/>
                    <a:pt x="1440" y="3323"/>
                    <a:pt x="0" y="5892"/>
                  </a:cubicBezTo>
                  <a:lnTo>
                    <a:pt x="779" y="9081"/>
                  </a:lnTo>
                  <a:cubicBezTo>
                    <a:pt x="779" y="9081"/>
                    <a:pt x="2344" y="4536"/>
                    <a:pt x="2160"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5165525" y="2090225"/>
              <a:ext cx="84525" cy="480425"/>
            </a:xfrm>
            <a:custGeom>
              <a:avLst/>
              <a:gdLst/>
              <a:ahLst/>
              <a:cxnLst/>
              <a:rect l="l" t="t" r="r" b="b"/>
              <a:pathLst>
                <a:path w="3381" h="19217" extrusionOk="0">
                  <a:moveTo>
                    <a:pt x="2033" y="1"/>
                  </a:moveTo>
                  <a:lnTo>
                    <a:pt x="2033" y="1"/>
                  </a:lnTo>
                  <a:cubicBezTo>
                    <a:pt x="2031" y="1"/>
                    <a:pt x="1" y="10382"/>
                    <a:pt x="3380" y="19217"/>
                  </a:cubicBezTo>
                  <a:cubicBezTo>
                    <a:pt x="3380" y="19217"/>
                    <a:pt x="1690" y="12212"/>
                    <a:pt x="3113" y="6094"/>
                  </a:cubicBezTo>
                  <a:cubicBezTo>
                    <a:pt x="2393" y="3742"/>
                    <a:pt x="1933" y="1566"/>
                    <a:pt x="2033" y="1"/>
                  </a:cubicBezTo>
                  <a:cubicBezTo>
                    <a:pt x="2033" y="1"/>
                    <a:pt x="2033" y="1"/>
                    <a:pt x="2033" y="1"/>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4944325" y="2700975"/>
              <a:ext cx="103600" cy="98150"/>
            </a:xfrm>
            <a:custGeom>
              <a:avLst/>
              <a:gdLst/>
              <a:ahLst/>
              <a:cxnLst/>
              <a:rect l="l" t="t" r="r" b="b"/>
              <a:pathLst>
                <a:path w="4144" h="3926" extrusionOk="0">
                  <a:moveTo>
                    <a:pt x="704" y="1"/>
                  </a:moveTo>
                  <a:cubicBezTo>
                    <a:pt x="1" y="1566"/>
                    <a:pt x="302" y="2980"/>
                    <a:pt x="629" y="3591"/>
                  </a:cubicBezTo>
                  <a:cubicBezTo>
                    <a:pt x="824" y="3269"/>
                    <a:pt x="1132" y="3140"/>
                    <a:pt x="1445" y="3140"/>
                  </a:cubicBezTo>
                  <a:cubicBezTo>
                    <a:pt x="1977" y="3140"/>
                    <a:pt x="2522" y="3510"/>
                    <a:pt x="2554" y="3926"/>
                  </a:cubicBezTo>
                  <a:cubicBezTo>
                    <a:pt x="4144" y="2587"/>
                    <a:pt x="4001" y="261"/>
                    <a:pt x="4001" y="260"/>
                  </a:cubicBezTo>
                  <a:lnTo>
                    <a:pt x="4001" y="260"/>
                  </a:lnTo>
                  <a:cubicBezTo>
                    <a:pt x="3257" y="1591"/>
                    <a:pt x="1809" y="1951"/>
                    <a:pt x="1809" y="1951"/>
                  </a:cubicBezTo>
                  <a:cubicBezTo>
                    <a:pt x="980" y="1298"/>
                    <a:pt x="704" y="1"/>
                    <a:pt x="704" y="1"/>
                  </a:cubicBezTo>
                  <a:close/>
                </a:path>
              </a:pathLst>
            </a:custGeom>
            <a:solidFill>
              <a:srgbClr val="D432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4933875" y="1394125"/>
              <a:ext cx="64050" cy="42075"/>
            </a:xfrm>
            <a:custGeom>
              <a:avLst/>
              <a:gdLst/>
              <a:ahLst/>
              <a:cxnLst/>
              <a:rect l="l" t="t" r="r" b="b"/>
              <a:pathLst>
                <a:path w="2562" h="1683" extrusionOk="0">
                  <a:moveTo>
                    <a:pt x="1934" y="0"/>
                  </a:moveTo>
                  <a:lnTo>
                    <a:pt x="1" y="1682"/>
                  </a:lnTo>
                  <a:lnTo>
                    <a:pt x="2562" y="461"/>
                  </a:lnTo>
                  <a:lnTo>
                    <a:pt x="1934" y="0"/>
                  </a:ln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4983675" y="1624275"/>
              <a:ext cx="182900" cy="76175"/>
            </a:xfrm>
            <a:custGeom>
              <a:avLst/>
              <a:gdLst/>
              <a:ahLst/>
              <a:cxnLst/>
              <a:rect l="l" t="t" r="r" b="b"/>
              <a:pathLst>
                <a:path w="7316" h="3047" extrusionOk="0">
                  <a:moveTo>
                    <a:pt x="7298" y="0"/>
                  </a:moveTo>
                  <a:lnTo>
                    <a:pt x="7298" y="0"/>
                  </a:lnTo>
                  <a:cubicBezTo>
                    <a:pt x="5616" y="1247"/>
                    <a:pt x="2101" y="2545"/>
                    <a:pt x="2101" y="2545"/>
                  </a:cubicBezTo>
                  <a:cubicBezTo>
                    <a:pt x="846" y="1448"/>
                    <a:pt x="84" y="252"/>
                    <a:pt x="84" y="252"/>
                  </a:cubicBezTo>
                  <a:cubicBezTo>
                    <a:pt x="67" y="394"/>
                    <a:pt x="42" y="553"/>
                    <a:pt x="0" y="729"/>
                  </a:cubicBezTo>
                  <a:cubicBezTo>
                    <a:pt x="369" y="1222"/>
                    <a:pt x="1180" y="2243"/>
                    <a:pt x="2101" y="3047"/>
                  </a:cubicBezTo>
                  <a:cubicBezTo>
                    <a:pt x="2101" y="3047"/>
                    <a:pt x="5516" y="1457"/>
                    <a:pt x="7315" y="226"/>
                  </a:cubicBezTo>
                  <a:cubicBezTo>
                    <a:pt x="7290" y="176"/>
                    <a:pt x="7282" y="134"/>
                    <a:pt x="7282" y="109"/>
                  </a:cubicBezTo>
                  <a:cubicBezTo>
                    <a:pt x="7290" y="67"/>
                    <a:pt x="7290" y="34"/>
                    <a:pt x="7298" y="0"/>
                  </a:cubicBezTo>
                  <a:close/>
                </a:path>
              </a:pathLst>
            </a:custGeom>
            <a:solidFill>
              <a:srgbClr val="942D0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4889925" y="1024400"/>
              <a:ext cx="187300" cy="390675"/>
            </a:xfrm>
            <a:custGeom>
              <a:avLst/>
              <a:gdLst/>
              <a:ahLst/>
              <a:cxnLst/>
              <a:rect l="l" t="t" r="r" b="b"/>
              <a:pathLst>
                <a:path w="7492" h="15627" extrusionOk="0">
                  <a:moveTo>
                    <a:pt x="3516" y="1"/>
                  </a:moveTo>
                  <a:cubicBezTo>
                    <a:pt x="2872" y="1968"/>
                    <a:pt x="2813" y="3390"/>
                    <a:pt x="3407" y="5725"/>
                  </a:cubicBezTo>
                  <a:cubicBezTo>
                    <a:pt x="4001" y="8052"/>
                    <a:pt x="4001" y="9266"/>
                    <a:pt x="2922" y="10245"/>
                  </a:cubicBezTo>
                  <a:cubicBezTo>
                    <a:pt x="1851" y="11224"/>
                    <a:pt x="1" y="13149"/>
                    <a:pt x="1750" y="15626"/>
                  </a:cubicBezTo>
                  <a:cubicBezTo>
                    <a:pt x="1750" y="15626"/>
                    <a:pt x="2980" y="13115"/>
                    <a:pt x="4194" y="12312"/>
                  </a:cubicBezTo>
                  <a:cubicBezTo>
                    <a:pt x="5416" y="11500"/>
                    <a:pt x="7491" y="10069"/>
                    <a:pt x="6496" y="6956"/>
                  </a:cubicBezTo>
                  <a:cubicBezTo>
                    <a:pt x="5508" y="3842"/>
                    <a:pt x="3516" y="1"/>
                    <a:pt x="3516"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5173225" y="1102200"/>
              <a:ext cx="33300" cy="64175"/>
            </a:xfrm>
            <a:custGeom>
              <a:avLst/>
              <a:gdLst/>
              <a:ahLst/>
              <a:cxnLst/>
              <a:rect l="l" t="t" r="r" b="b"/>
              <a:pathLst>
                <a:path w="1332" h="2567" extrusionOk="0">
                  <a:moveTo>
                    <a:pt x="940" y="1"/>
                  </a:moveTo>
                  <a:cubicBezTo>
                    <a:pt x="739" y="1"/>
                    <a:pt x="492" y="209"/>
                    <a:pt x="411" y="370"/>
                  </a:cubicBezTo>
                  <a:cubicBezTo>
                    <a:pt x="219" y="755"/>
                    <a:pt x="1" y="2396"/>
                    <a:pt x="51" y="2538"/>
                  </a:cubicBezTo>
                  <a:cubicBezTo>
                    <a:pt x="58" y="2557"/>
                    <a:pt x="80" y="2566"/>
                    <a:pt x="114" y="2566"/>
                  </a:cubicBezTo>
                  <a:cubicBezTo>
                    <a:pt x="317" y="2566"/>
                    <a:pt x="936" y="2233"/>
                    <a:pt x="1122" y="1751"/>
                  </a:cubicBezTo>
                  <a:cubicBezTo>
                    <a:pt x="1332" y="1182"/>
                    <a:pt x="1307" y="320"/>
                    <a:pt x="1122" y="86"/>
                  </a:cubicBezTo>
                  <a:cubicBezTo>
                    <a:pt x="1073" y="26"/>
                    <a:pt x="1009" y="1"/>
                    <a:pt x="9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5183500" y="1157275"/>
              <a:ext cx="3150" cy="20325"/>
            </a:xfrm>
            <a:custGeom>
              <a:avLst/>
              <a:gdLst/>
              <a:ahLst/>
              <a:cxnLst/>
              <a:rect l="l" t="t" r="r" b="b"/>
              <a:pathLst>
                <a:path w="126" h="813" extrusionOk="0">
                  <a:moveTo>
                    <a:pt x="67" y="0"/>
                  </a:moveTo>
                  <a:cubicBezTo>
                    <a:pt x="34" y="0"/>
                    <a:pt x="0" y="34"/>
                    <a:pt x="0" y="67"/>
                  </a:cubicBezTo>
                  <a:lnTo>
                    <a:pt x="0" y="753"/>
                  </a:lnTo>
                  <a:cubicBezTo>
                    <a:pt x="0" y="787"/>
                    <a:pt x="34" y="812"/>
                    <a:pt x="67" y="812"/>
                  </a:cubicBezTo>
                  <a:cubicBezTo>
                    <a:pt x="100" y="812"/>
                    <a:pt x="126" y="787"/>
                    <a:pt x="126" y="753"/>
                  </a:cubicBezTo>
                  <a:lnTo>
                    <a:pt x="126" y="67"/>
                  </a:lnTo>
                  <a:cubicBezTo>
                    <a:pt x="126" y="34"/>
                    <a:pt x="100" y="0"/>
                    <a:pt x="67"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5179100" y="1172750"/>
              <a:ext cx="11950" cy="33725"/>
            </a:xfrm>
            <a:custGeom>
              <a:avLst/>
              <a:gdLst/>
              <a:ahLst/>
              <a:cxnLst/>
              <a:rect l="l" t="t" r="r" b="b"/>
              <a:pathLst>
                <a:path w="478" h="1349" extrusionOk="0">
                  <a:moveTo>
                    <a:pt x="0" y="1"/>
                  </a:moveTo>
                  <a:lnTo>
                    <a:pt x="0" y="1348"/>
                  </a:lnTo>
                  <a:lnTo>
                    <a:pt x="477" y="1348"/>
                  </a:lnTo>
                  <a:lnTo>
                    <a:pt x="477"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4986600" y="1102200"/>
              <a:ext cx="33300" cy="64175"/>
            </a:xfrm>
            <a:custGeom>
              <a:avLst/>
              <a:gdLst/>
              <a:ahLst/>
              <a:cxnLst/>
              <a:rect l="l" t="t" r="r" b="b"/>
              <a:pathLst>
                <a:path w="1332" h="2567" extrusionOk="0">
                  <a:moveTo>
                    <a:pt x="392" y="1"/>
                  </a:moveTo>
                  <a:cubicBezTo>
                    <a:pt x="323" y="1"/>
                    <a:pt x="259" y="26"/>
                    <a:pt x="210" y="86"/>
                  </a:cubicBezTo>
                  <a:cubicBezTo>
                    <a:pt x="26" y="320"/>
                    <a:pt x="1" y="1182"/>
                    <a:pt x="210" y="1751"/>
                  </a:cubicBezTo>
                  <a:cubicBezTo>
                    <a:pt x="397" y="2233"/>
                    <a:pt x="1009" y="2566"/>
                    <a:pt x="1216" y="2566"/>
                  </a:cubicBezTo>
                  <a:cubicBezTo>
                    <a:pt x="1250" y="2566"/>
                    <a:pt x="1273" y="2557"/>
                    <a:pt x="1281" y="2538"/>
                  </a:cubicBezTo>
                  <a:cubicBezTo>
                    <a:pt x="1331" y="2396"/>
                    <a:pt x="1114" y="755"/>
                    <a:pt x="921" y="370"/>
                  </a:cubicBezTo>
                  <a:cubicBezTo>
                    <a:pt x="840" y="209"/>
                    <a:pt x="593" y="1"/>
                    <a:pt x="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5006475" y="1157275"/>
              <a:ext cx="2950" cy="20325"/>
            </a:xfrm>
            <a:custGeom>
              <a:avLst/>
              <a:gdLst/>
              <a:ahLst/>
              <a:cxnLst/>
              <a:rect l="l" t="t" r="r" b="b"/>
              <a:pathLst>
                <a:path w="118" h="813" extrusionOk="0">
                  <a:moveTo>
                    <a:pt x="59" y="0"/>
                  </a:moveTo>
                  <a:cubicBezTo>
                    <a:pt x="26" y="0"/>
                    <a:pt x="1" y="34"/>
                    <a:pt x="1" y="67"/>
                  </a:cubicBezTo>
                  <a:lnTo>
                    <a:pt x="1" y="753"/>
                  </a:lnTo>
                  <a:cubicBezTo>
                    <a:pt x="1" y="787"/>
                    <a:pt x="26" y="812"/>
                    <a:pt x="59" y="812"/>
                  </a:cubicBezTo>
                  <a:cubicBezTo>
                    <a:pt x="93" y="812"/>
                    <a:pt x="118" y="787"/>
                    <a:pt x="118" y="753"/>
                  </a:cubicBezTo>
                  <a:lnTo>
                    <a:pt x="118" y="67"/>
                  </a:lnTo>
                  <a:cubicBezTo>
                    <a:pt x="118" y="34"/>
                    <a:pt x="93" y="0"/>
                    <a:pt x="59" y="0"/>
                  </a:cubicBezTo>
                  <a:close/>
                </a:path>
              </a:pathLst>
            </a:custGeom>
            <a:solidFill>
              <a:srgbClr val="403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001875" y="1172750"/>
              <a:ext cx="12150" cy="33725"/>
            </a:xfrm>
            <a:custGeom>
              <a:avLst/>
              <a:gdLst/>
              <a:ahLst/>
              <a:cxnLst/>
              <a:rect l="l" t="t" r="r" b="b"/>
              <a:pathLst>
                <a:path w="486" h="1349" extrusionOk="0">
                  <a:moveTo>
                    <a:pt x="1" y="1"/>
                  </a:moveTo>
                  <a:lnTo>
                    <a:pt x="1" y="1348"/>
                  </a:lnTo>
                  <a:lnTo>
                    <a:pt x="486" y="1348"/>
                  </a:lnTo>
                  <a:lnTo>
                    <a:pt x="486" y="1"/>
                  </a:lnTo>
                  <a:close/>
                </a:path>
              </a:pathLst>
            </a:custGeom>
            <a:solidFill>
              <a:srgbClr val="FFC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4999775" y="970850"/>
              <a:ext cx="193575" cy="259675"/>
            </a:xfrm>
            <a:custGeom>
              <a:avLst/>
              <a:gdLst/>
              <a:ahLst/>
              <a:cxnLst/>
              <a:rect l="l" t="t" r="r" b="b"/>
              <a:pathLst>
                <a:path w="7743" h="10387" extrusionOk="0">
                  <a:moveTo>
                    <a:pt x="3867" y="0"/>
                  </a:moveTo>
                  <a:cubicBezTo>
                    <a:pt x="3022" y="0"/>
                    <a:pt x="612" y="712"/>
                    <a:pt x="310" y="2863"/>
                  </a:cubicBezTo>
                  <a:cubicBezTo>
                    <a:pt x="1" y="5005"/>
                    <a:pt x="285" y="6788"/>
                    <a:pt x="679" y="7884"/>
                  </a:cubicBezTo>
                  <a:cubicBezTo>
                    <a:pt x="1072" y="8980"/>
                    <a:pt x="2888" y="10386"/>
                    <a:pt x="3867" y="10386"/>
                  </a:cubicBezTo>
                  <a:cubicBezTo>
                    <a:pt x="4855" y="10386"/>
                    <a:pt x="6671" y="8980"/>
                    <a:pt x="7064" y="7884"/>
                  </a:cubicBezTo>
                  <a:cubicBezTo>
                    <a:pt x="7458" y="6788"/>
                    <a:pt x="7742" y="5005"/>
                    <a:pt x="7433" y="2863"/>
                  </a:cubicBezTo>
                  <a:cubicBezTo>
                    <a:pt x="7131" y="712"/>
                    <a:pt x="4721" y="0"/>
                    <a:pt x="3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4957925" y="948450"/>
              <a:ext cx="249450" cy="169725"/>
            </a:xfrm>
            <a:custGeom>
              <a:avLst/>
              <a:gdLst/>
              <a:ahLst/>
              <a:cxnLst/>
              <a:rect l="l" t="t" r="r" b="b"/>
              <a:pathLst>
                <a:path w="9978" h="6789" extrusionOk="0">
                  <a:moveTo>
                    <a:pt x="5265" y="1"/>
                  </a:moveTo>
                  <a:cubicBezTo>
                    <a:pt x="3792" y="1"/>
                    <a:pt x="3265" y="637"/>
                    <a:pt x="3265" y="637"/>
                  </a:cubicBezTo>
                  <a:cubicBezTo>
                    <a:pt x="3265" y="637"/>
                    <a:pt x="3231" y="631"/>
                    <a:pt x="3169" y="631"/>
                  </a:cubicBezTo>
                  <a:cubicBezTo>
                    <a:pt x="2866" y="631"/>
                    <a:pt x="1901" y="775"/>
                    <a:pt x="1039" y="2478"/>
                  </a:cubicBezTo>
                  <a:cubicBezTo>
                    <a:pt x="1" y="4520"/>
                    <a:pt x="980" y="6077"/>
                    <a:pt x="1901" y="6621"/>
                  </a:cubicBezTo>
                  <a:cubicBezTo>
                    <a:pt x="2344" y="4913"/>
                    <a:pt x="2930" y="3918"/>
                    <a:pt x="3776" y="2896"/>
                  </a:cubicBezTo>
                  <a:cubicBezTo>
                    <a:pt x="3776" y="2896"/>
                    <a:pt x="6981" y="4035"/>
                    <a:pt x="9174" y="6788"/>
                  </a:cubicBezTo>
                  <a:cubicBezTo>
                    <a:pt x="9174" y="6788"/>
                    <a:pt x="9977" y="6227"/>
                    <a:pt x="9801" y="4043"/>
                  </a:cubicBezTo>
                  <a:cubicBezTo>
                    <a:pt x="9626" y="1859"/>
                    <a:pt x="7517" y="1"/>
                    <a:pt x="5265" y="1"/>
                  </a:cubicBezTo>
                  <a:close/>
                </a:path>
              </a:pathLst>
            </a:custGeom>
            <a:solidFill>
              <a:srgbClr val="E68C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E44F2F3B-34F0-465D-AA0B-89D59CEF0992}"/>
              </a:ext>
            </a:extLst>
          </p:cNvPr>
          <p:cNvPicPr>
            <a:picLocks noChangeAspect="1"/>
          </p:cNvPicPr>
          <p:nvPr/>
        </p:nvPicPr>
        <p:blipFill>
          <a:blip r:embed="rId3"/>
          <a:stretch>
            <a:fillRect/>
          </a:stretch>
        </p:blipFill>
        <p:spPr>
          <a:xfrm>
            <a:off x="237858" y="1267433"/>
            <a:ext cx="3863509" cy="1318045"/>
          </a:xfrm>
          <a:prstGeom prst="rect">
            <a:avLst/>
          </a:prstGeom>
        </p:spPr>
      </p:pic>
      <p:pic>
        <p:nvPicPr>
          <p:cNvPr id="6" name="Picture 5">
            <a:extLst>
              <a:ext uri="{FF2B5EF4-FFF2-40B4-BE49-F238E27FC236}">
                <a16:creationId xmlns:a16="http://schemas.microsoft.com/office/drawing/2014/main" id="{82ABAD93-9849-42A1-97DE-F0B2CDCDD817}"/>
              </a:ext>
            </a:extLst>
          </p:cNvPr>
          <p:cNvPicPr>
            <a:picLocks noChangeAspect="1"/>
          </p:cNvPicPr>
          <p:nvPr/>
        </p:nvPicPr>
        <p:blipFill>
          <a:blip r:embed="rId4"/>
          <a:stretch>
            <a:fillRect/>
          </a:stretch>
        </p:blipFill>
        <p:spPr>
          <a:xfrm>
            <a:off x="237858" y="2946325"/>
            <a:ext cx="3863509" cy="1330895"/>
          </a:xfrm>
          <a:prstGeom prst="rect">
            <a:avLst/>
          </a:prstGeom>
        </p:spPr>
      </p:pic>
      <p:pic>
        <p:nvPicPr>
          <p:cNvPr id="8" name="Picture 7">
            <a:extLst>
              <a:ext uri="{FF2B5EF4-FFF2-40B4-BE49-F238E27FC236}">
                <a16:creationId xmlns:a16="http://schemas.microsoft.com/office/drawing/2014/main" id="{AADF1038-786D-4FF8-A3E2-B0962B9AB503}"/>
              </a:ext>
            </a:extLst>
          </p:cNvPr>
          <p:cNvPicPr>
            <a:picLocks noChangeAspect="1"/>
          </p:cNvPicPr>
          <p:nvPr/>
        </p:nvPicPr>
        <p:blipFill>
          <a:blip r:embed="rId5"/>
          <a:stretch>
            <a:fillRect/>
          </a:stretch>
        </p:blipFill>
        <p:spPr>
          <a:xfrm>
            <a:off x="4232233" y="1270343"/>
            <a:ext cx="3985805" cy="1319230"/>
          </a:xfrm>
          <a:prstGeom prst="rect">
            <a:avLst/>
          </a:prstGeom>
        </p:spPr>
      </p:pic>
      <p:pic>
        <p:nvPicPr>
          <p:cNvPr id="10" name="Picture 9">
            <a:extLst>
              <a:ext uri="{FF2B5EF4-FFF2-40B4-BE49-F238E27FC236}">
                <a16:creationId xmlns:a16="http://schemas.microsoft.com/office/drawing/2014/main" id="{40EC1283-7DB5-41B4-AB35-F0B0EE16B4ED}"/>
              </a:ext>
            </a:extLst>
          </p:cNvPr>
          <p:cNvPicPr>
            <a:picLocks noChangeAspect="1"/>
          </p:cNvPicPr>
          <p:nvPr/>
        </p:nvPicPr>
        <p:blipFill>
          <a:blip r:embed="rId6"/>
          <a:stretch>
            <a:fillRect/>
          </a:stretch>
        </p:blipFill>
        <p:spPr>
          <a:xfrm>
            <a:off x="4232233" y="2939242"/>
            <a:ext cx="3929062" cy="1336039"/>
          </a:xfrm>
          <a:prstGeom prst="rect">
            <a:avLst/>
          </a:prstGeom>
        </p:spPr>
      </p:pic>
      <p:sp>
        <p:nvSpPr>
          <p:cNvPr id="11" name="TextBox 10">
            <a:extLst>
              <a:ext uri="{FF2B5EF4-FFF2-40B4-BE49-F238E27FC236}">
                <a16:creationId xmlns:a16="http://schemas.microsoft.com/office/drawing/2014/main" id="{80DEA324-A793-4B4D-9719-62B0365F91A4}"/>
              </a:ext>
            </a:extLst>
          </p:cNvPr>
          <p:cNvSpPr txBox="1"/>
          <p:nvPr/>
        </p:nvSpPr>
        <p:spPr>
          <a:xfrm>
            <a:off x="1639659" y="2591924"/>
            <a:ext cx="1059906" cy="307777"/>
          </a:xfrm>
          <a:prstGeom prst="rect">
            <a:avLst/>
          </a:prstGeom>
          <a:noFill/>
        </p:spPr>
        <p:txBody>
          <a:bodyPr wrap="none" rtlCol="0">
            <a:spAutoFit/>
          </a:bodyPr>
          <a:lstStyle/>
          <a:p>
            <a:r>
              <a:rPr lang="en-SG" b="1">
                <a:solidFill>
                  <a:schemeClr val="bg1"/>
                </a:solidFill>
              </a:rPr>
              <a:t>Popularity</a:t>
            </a:r>
          </a:p>
        </p:txBody>
      </p:sp>
      <p:sp>
        <p:nvSpPr>
          <p:cNvPr id="41" name="TextBox 40">
            <a:extLst>
              <a:ext uri="{FF2B5EF4-FFF2-40B4-BE49-F238E27FC236}">
                <a16:creationId xmlns:a16="http://schemas.microsoft.com/office/drawing/2014/main" id="{3D77CA58-AE53-4D9D-B5FE-55A64E380B64}"/>
              </a:ext>
            </a:extLst>
          </p:cNvPr>
          <p:cNvSpPr txBox="1"/>
          <p:nvPr/>
        </p:nvSpPr>
        <p:spPr>
          <a:xfrm>
            <a:off x="5774530" y="2600866"/>
            <a:ext cx="901209" cy="307777"/>
          </a:xfrm>
          <a:prstGeom prst="rect">
            <a:avLst/>
          </a:prstGeom>
          <a:noFill/>
        </p:spPr>
        <p:txBody>
          <a:bodyPr wrap="none" rtlCol="0">
            <a:spAutoFit/>
          </a:bodyPr>
          <a:lstStyle/>
          <a:p>
            <a:r>
              <a:rPr lang="en-SG" b="1">
                <a:solidFill>
                  <a:schemeClr val="bg1"/>
                </a:solidFill>
              </a:rPr>
              <a:t>Runtime</a:t>
            </a:r>
          </a:p>
        </p:txBody>
      </p:sp>
      <p:sp>
        <p:nvSpPr>
          <p:cNvPr id="42" name="TextBox 41">
            <a:extLst>
              <a:ext uri="{FF2B5EF4-FFF2-40B4-BE49-F238E27FC236}">
                <a16:creationId xmlns:a16="http://schemas.microsoft.com/office/drawing/2014/main" id="{AB237366-6B8F-453D-9CB1-85E9FCA40AEB}"/>
              </a:ext>
            </a:extLst>
          </p:cNvPr>
          <p:cNvSpPr txBox="1"/>
          <p:nvPr/>
        </p:nvSpPr>
        <p:spPr>
          <a:xfrm>
            <a:off x="1769502" y="4275281"/>
            <a:ext cx="800219" cy="307777"/>
          </a:xfrm>
          <a:prstGeom prst="rect">
            <a:avLst/>
          </a:prstGeom>
          <a:noFill/>
        </p:spPr>
        <p:txBody>
          <a:bodyPr wrap="none" rtlCol="0">
            <a:spAutoFit/>
          </a:bodyPr>
          <a:lstStyle/>
          <a:p>
            <a:r>
              <a:rPr lang="en-SG" b="1">
                <a:solidFill>
                  <a:schemeClr val="bg1"/>
                </a:solidFill>
              </a:rPr>
              <a:t>Budget</a:t>
            </a:r>
          </a:p>
        </p:txBody>
      </p:sp>
      <p:sp>
        <p:nvSpPr>
          <p:cNvPr id="43" name="TextBox 42">
            <a:extLst>
              <a:ext uri="{FF2B5EF4-FFF2-40B4-BE49-F238E27FC236}">
                <a16:creationId xmlns:a16="http://schemas.microsoft.com/office/drawing/2014/main" id="{FAC80BE7-4671-47E0-A8D3-4C37ECFB6161}"/>
              </a:ext>
            </a:extLst>
          </p:cNvPr>
          <p:cNvSpPr txBox="1"/>
          <p:nvPr/>
        </p:nvSpPr>
        <p:spPr>
          <a:xfrm>
            <a:off x="5560529" y="4286935"/>
            <a:ext cx="1329210" cy="307777"/>
          </a:xfrm>
          <a:prstGeom prst="rect">
            <a:avLst/>
          </a:prstGeom>
          <a:noFill/>
        </p:spPr>
        <p:txBody>
          <a:bodyPr wrap="square" rtlCol="0">
            <a:spAutoFit/>
          </a:bodyPr>
          <a:lstStyle/>
          <a:p>
            <a:r>
              <a:rPr lang="en-SG" b="1">
                <a:solidFill>
                  <a:schemeClr val="bg1"/>
                </a:solidFill>
              </a:rPr>
              <a:t>Vote Average</a:t>
            </a:r>
          </a:p>
        </p:txBody>
      </p:sp>
    </p:spTree>
    <p:extLst>
      <p:ext uri="{BB962C8B-B14F-4D97-AF65-F5344CB8AC3E}">
        <p14:creationId xmlns:p14="http://schemas.microsoft.com/office/powerpoint/2010/main" val="3077521427"/>
      </p:ext>
    </p:extLst>
  </p:cSld>
  <p:clrMapOvr>
    <a:masterClrMapping/>
  </p:clrMapOvr>
</p:sld>
</file>

<file path=ppt/theme/theme1.xml><?xml version="1.0" encoding="utf-8"?>
<a:theme xmlns:a="http://schemas.openxmlformats.org/drawingml/2006/main" name="Red Carpet Event Report by Slidesgo">
  <a:themeElements>
    <a:clrScheme name="Simple Light">
      <a:dk1>
        <a:srgbClr val="202231"/>
      </a:dk1>
      <a:lt1>
        <a:srgbClr val="FFFFFF"/>
      </a:lt1>
      <a:dk2>
        <a:srgbClr val="454857"/>
      </a:dk2>
      <a:lt2>
        <a:srgbClr val="EEEEEE"/>
      </a:lt2>
      <a:accent1>
        <a:srgbClr val="9C3218"/>
      </a:accent1>
      <a:accent2>
        <a:srgbClr val="C33D1D"/>
      </a:accent2>
      <a:accent3>
        <a:srgbClr val="252C3A"/>
      </a:accent3>
      <a:accent4>
        <a:srgbClr val="255144"/>
      </a:accent4>
      <a:accent5>
        <a:srgbClr val="FEC659"/>
      </a:accent5>
      <a:accent6>
        <a:srgbClr val="E4892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2455CE0DED3444AA087B8A7BBC44D7A" ma:contentTypeVersion="9" ma:contentTypeDescription="Create a new document." ma:contentTypeScope="" ma:versionID="88c8493282d60a050c49717aa4aaaa9b">
  <xsd:schema xmlns:xsd="http://www.w3.org/2001/XMLSchema" xmlns:xs="http://www.w3.org/2001/XMLSchema" xmlns:p="http://schemas.microsoft.com/office/2006/metadata/properties" xmlns:ns3="5a0d8263-f807-4a68-bccc-4e24151b27bf" targetNamespace="http://schemas.microsoft.com/office/2006/metadata/properties" ma:root="true" ma:fieldsID="e8c53b3bc3013b12909de7d5e18f0d05" ns3:_="">
    <xsd:import namespace="5a0d8263-f807-4a68-bccc-4e24151b27b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0d8263-f807-4a68-bccc-4e24151b27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EBE784-C3B2-4016-B6AD-0E8986C8D04C}">
  <ds:schemaRefs>
    <ds:schemaRef ds:uri="http://schemas.microsoft.com/sharepoint/v3/contenttype/forms"/>
  </ds:schemaRefs>
</ds:datastoreItem>
</file>

<file path=customXml/itemProps2.xml><?xml version="1.0" encoding="utf-8"?>
<ds:datastoreItem xmlns:ds="http://schemas.openxmlformats.org/officeDocument/2006/customXml" ds:itemID="{F0882A66-E441-4129-9B21-3D9DB1F5C46B}">
  <ds:schemaRefs>
    <ds:schemaRef ds:uri="5a0d8263-f807-4a68-bccc-4e24151b27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9B15972-BD35-493E-8992-001A5D0217F6}">
  <ds:schemaRefs>
    <ds:schemaRef ds:uri="5a0d8263-f807-4a68-bccc-4e24151b27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2375</Words>
  <Application>Microsoft Office PowerPoint</Application>
  <PresentationFormat>On-screen Show (16:9)</PresentationFormat>
  <Paragraphs>288</Paragraphs>
  <Slides>55</Slides>
  <Notes>53</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Work Sans</vt:lpstr>
      <vt:lpstr>Karla</vt:lpstr>
      <vt:lpstr>-apple-system</vt:lpstr>
      <vt:lpstr>Work Sans Regular</vt:lpstr>
      <vt:lpstr>Cambria Math</vt:lpstr>
      <vt:lpstr>Helvetica Neue</vt:lpstr>
      <vt:lpstr>Red Carpet Event Report by Slidesgo</vt:lpstr>
      <vt:lpstr>FSP6 Team 4</vt:lpstr>
      <vt:lpstr>“What factors determine a Movie’s success?”</vt:lpstr>
      <vt:lpstr>Data Extraction</vt:lpstr>
      <vt:lpstr>Data Cleaning</vt:lpstr>
      <vt:lpstr>Exploratory Analysis (1) </vt:lpstr>
      <vt:lpstr>Exploratory Analysis (2) </vt:lpstr>
      <vt:lpstr>Exploratory Analysis (3) </vt:lpstr>
      <vt:lpstr>Exploratory Analysis (4) </vt:lpstr>
      <vt:lpstr>Exploratory Analysis (5) </vt:lpstr>
      <vt:lpstr>Exploratory Analysis (6) </vt:lpstr>
      <vt:lpstr>PowerPoint Presentation</vt:lpstr>
      <vt:lpstr>Classification</vt:lpstr>
      <vt:lpstr>Categorising the Movies</vt:lpstr>
      <vt:lpstr>Which Numerical Variables Did We Consider?</vt:lpstr>
      <vt:lpstr>RandomForestClassifier</vt:lpstr>
      <vt:lpstr>Why RandomForestClassifier?</vt:lpstr>
      <vt:lpstr>Classification Accuracy</vt:lpstr>
      <vt:lpstr>SMOTE</vt:lpstr>
      <vt:lpstr>Beyond the Course: SMOTE</vt:lpstr>
      <vt:lpstr>Classification Accuracy</vt:lpstr>
      <vt:lpstr>Regression</vt:lpstr>
      <vt:lpstr>Why and How Regression Solves the Problem</vt:lpstr>
      <vt:lpstr>K Nearest Neighbors Regressor</vt:lpstr>
      <vt:lpstr>PowerPoint Presentation</vt:lpstr>
      <vt:lpstr>Decision Tree Regressor</vt:lpstr>
      <vt:lpstr>PowerPoint Presentation</vt:lpstr>
      <vt:lpstr>Polynomial Regression</vt:lpstr>
      <vt:lpstr>PowerPoint Presentation</vt:lpstr>
      <vt:lpstr>Beyond the Course: Hyperparameter Tuning</vt:lpstr>
      <vt:lpstr>Beyond the Course: Multivariate Regression</vt:lpstr>
      <vt:lpstr>Clustering</vt:lpstr>
      <vt:lpstr>Why use Overview?</vt:lpstr>
      <vt:lpstr>Approach 1</vt:lpstr>
      <vt:lpstr>Beyond the Course: Natural Language Processing</vt:lpstr>
      <vt:lpstr>Beyond the Course: Term Frequency-Inverse Document Frequency (TF-IDF) </vt:lpstr>
      <vt:lpstr>Clustering  </vt:lpstr>
      <vt:lpstr>PowerPoint Presentation</vt:lpstr>
      <vt:lpstr>Distribution of Box Office and Clusters</vt:lpstr>
      <vt:lpstr>PowerPoint Presentation</vt:lpstr>
      <vt:lpstr>Top Words from Notable Clusters</vt:lpstr>
      <vt:lpstr>Clustering </vt:lpstr>
      <vt:lpstr>PowerPoint Presentation</vt:lpstr>
      <vt:lpstr>Clustering Result</vt:lpstr>
      <vt:lpstr>Outcomes and Recommendations</vt:lpstr>
      <vt:lpstr>PowerPoint Presentation</vt:lpstr>
      <vt:lpstr>PowerPoint Presentation</vt:lpstr>
      <vt:lpstr>PowerPoint Presentation</vt:lpstr>
      <vt:lpstr>PowerPoint Presentation</vt:lpstr>
      <vt:lpstr>PowerPoint Presentation</vt:lpstr>
      <vt:lpstr>Workload Division</vt:lpstr>
      <vt:lpstr>PowerPoint Presentation</vt:lpstr>
      <vt:lpstr>Thank you</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Carpet</dc:title>
  <dc:creator>Chun Wei Jie Benjamin</dc:creator>
  <cp:lastModifiedBy>#BEH MING JUN#</cp:lastModifiedBy>
  <cp:revision>1</cp:revision>
  <dcterms:modified xsi:type="dcterms:W3CDTF">2021-04-23T14:10:46Z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0x01010002455CE0DED3444AA087B8A7BBC44D7A</vt:lpwstr>
  </property>
</Properties>
</file>